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446"/>
  </p:sldMasterIdLst>
  <p:notesMasterIdLst>
    <p:notesMasterId r:id="rId1490"/>
  </p:notesMasterIdLst>
  <p:sldIdLst>
    <p:sldId id="257" r:id="rId1447"/>
    <p:sldId id="293" r:id="rId1448"/>
    <p:sldId id="294" r:id="rId1449"/>
    <p:sldId id="258" r:id="rId1450"/>
    <p:sldId id="297" r:id="rId1451"/>
    <p:sldId id="305" r:id="rId1452"/>
    <p:sldId id="295" r:id="rId1453"/>
    <p:sldId id="259" r:id="rId1454"/>
    <p:sldId id="260" r:id="rId1455"/>
    <p:sldId id="292" r:id="rId1456"/>
    <p:sldId id="306" r:id="rId1457"/>
    <p:sldId id="302" r:id="rId1458"/>
    <p:sldId id="263" r:id="rId1459"/>
    <p:sldId id="264" r:id="rId1460"/>
    <p:sldId id="265" r:id="rId1461"/>
    <p:sldId id="266" r:id="rId1462"/>
    <p:sldId id="304" r:id="rId1463"/>
    <p:sldId id="268" r:id="rId1464"/>
    <p:sldId id="269" r:id="rId1465"/>
    <p:sldId id="270" r:id="rId1466"/>
    <p:sldId id="271" r:id="rId1467"/>
    <p:sldId id="272" r:id="rId1468"/>
    <p:sldId id="273" r:id="rId1469"/>
    <p:sldId id="274" r:id="rId1470"/>
    <p:sldId id="291" r:id="rId1471"/>
    <p:sldId id="276" r:id="rId1472"/>
    <p:sldId id="303" r:id="rId1473"/>
    <p:sldId id="278" r:id="rId1474"/>
    <p:sldId id="290" r:id="rId1475"/>
    <p:sldId id="289" r:id="rId1476"/>
    <p:sldId id="280" r:id="rId1477"/>
    <p:sldId id="281" r:id="rId1478"/>
    <p:sldId id="282" r:id="rId1479"/>
    <p:sldId id="283" r:id="rId1480"/>
    <p:sldId id="296" r:id="rId1481"/>
    <p:sldId id="284" r:id="rId1482"/>
    <p:sldId id="285" r:id="rId1483"/>
    <p:sldId id="286" r:id="rId1484"/>
    <p:sldId id="287" r:id="rId1485"/>
    <p:sldId id="307" r:id="rId1486"/>
    <p:sldId id="308" r:id="rId1487"/>
    <p:sldId id="309" r:id="rId1488"/>
    <p:sldId id="310" r:id="rId148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38" autoAdjust="0"/>
    <p:restoredTop sz="86546" autoAdjust="0"/>
  </p:normalViewPr>
  <p:slideViewPr>
    <p:cSldViewPr snapToGrid="0">
      <p:cViewPr varScale="1">
        <p:scale>
          <a:sx n="39" d="100"/>
          <a:sy n="39"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1" Type="http://schemas.openxmlformats.org/officeDocument/2006/relationships/customXml" Target="../customXml/item21.xml"/><Relationship Id="rId170" Type="http://schemas.openxmlformats.org/officeDocument/2006/relationships/customXml" Target="../customXml/item170.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987" Type="http://schemas.openxmlformats.org/officeDocument/2006/relationships/customXml" Target="../customXml/item987.xml"/><Relationship Id="rId1172" Type="http://schemas.openxmlformats.org/officeDocument/2006/relationships/customXml" Target="../customXml/item1172.xml"/><Relationship Id="rId402" Type="http://schemas.openxmlformats.org/officeDocument/2006/relationships/customXml" Target="../customXml/item402.xml"/><Relationship Id="rId847" Type="http://schemas.openxmlformats.org/officeDocument/2006/relationships/customXml" Target="../customXml/item847.xml"/><Relationship Id="rId1032" Type="http://schemas.openxmlformats.org/officeDocument/2006/relationships/customXml" Target="../customXml/item1032.xml"/><Relationship Id="rId1477" Type="http://schemas.openxmlformats.org/officeDocument/2006/relationships/slide" Target="slides/slide31.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43" Type="http://schemas.openxmlformats.org/officeDocument/2006/relationships/customXml" Target="../customXml/item43.xml"/><Relationship Id="rId1404" Type="http://schemas.openxmlformats.org/officeDocument/2006/relationships/customXml" Target="../customXml/item1404.xml"/><Relationship Id="rId192" Type="http://schemas.openxmlformats.org/officeDocument/2006/relationships/customXml" Target="../customXml/item192.xml"/><Relationship Id="rId497" Type="http://schemas.openxmlformats.org/officeDocument/2006/relationships/customXml" Target="../customXml/item497.xml"/><Relationship Id="rId357" Type="http://schemas.openxmlformats.org/officeDocument/2006/relationships/customXml" Target="../customXml/item357.xml"/><Relationship Id="rId1194" Type="http://schemas.openxmlformats.org/officeDocument/2006/relationships/customXml" Target="../customXml/item1194.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869" Type="http://schemas.openxmlformats.org/officeDocument/2006/relationships/customXml" Target="../customXml/item869.xml"/><Relationship Id="rId424" Type="http://schemas.openxmlformats.org/officeDocument/2006/relationships/customXml" Target="../customXml/item424.xml"/><Relationship Id="rId631" Type="http://schemas.openxmlformats.org/officeDocument/2006/relationships/customXml" Target="../customXml/item631.xml"/><Relationship Id="rId729" Type="http://schemas.openxmlformats.org/officeDocument/2006/relationships/customXml" Target="../customXml/item729.xml"/><Relationship Id="rId1054" Type="http://schemas.openxmlformats.org/officeDocument/2006/relationships/customXml" Target="../customXml/item1054.xml"/><Relationship Id="rId1261" Type="http://schemas.openxmlformats.org/officeDocument/2006/relationships/customXml" Target="../customXml/item1261.xml"/><Relationship Id="rId1359" Type="http://schemas.openxmlformats.org/officeDocument/2006/relationships/customXml" Target="../customXml/item1359.xml"/><Relationship Id="rId936" Type="http://schemas.openxmlformats.org/officeDocument/2006/relationships/customXml" Target="../customXml/item936.xml"/><Relationship Id="rId1121" Type="http://schemas.openxmlformats.org/officeDocument/2006/relationships/customXml" Target="../customXml/item1121.xml"/><Relationship Id="rId1219" Type="http://schemas.openxmlformats.org/officeDocument/2006/relationships/customXml" Target="../customXml/item1219.xml"/><Relationship Id="rId65" Type="http://schemas.openxmlformats.org/officeDocument/2006/relationships/customXml" Target="../customXml/item65.xml"/><Relationship Id="rId1426" Type="http://schemas.openxmlformats.org/officeDocument/2006/relationships/customXml" Target="../customXml/item1426.xml"/><Relationship Id="rId281" Type="http://schemas.openxmlformats.org/officeDocument/2006/relationships/customXml" Target="../customXml/item281.xml"/><Relationship Id="rId141" Type="http://schemas.openxmlformats.org/officeDocument/2006/relationships/customXml" Target="../customXml/item141.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7" Type="http://schemas.openxmlformats.org/officeDocument/2006/relationships/customXml" Target="../customXml/item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notesMaster" Target="notesMasters/notesMaster1.xml"/><Relationship Id="rId306" Type="http://schemas.openxmlformats.org/officeDocument/2006/relationships/customXml" Target="../customXml/item306.xml"/><Relationship Id="rId860" Type="http://schemas.openxmlformats.org/officeDocument/2006/relationships/customXml" Target="../customXml/item860.xml"/><Relationship Id="rId958" Type="http://schemas.openxmlformats.org/officeDocument/2006/relationships/customXml" Target="../customXml/item958.xml"/><Relationship Id="rId1143" Type="http://schemas.openxmlformats.org/officeDocument/2006/relationships/customXml" Target="../customXml/item1143.xml"/><Relationship Id="rId87" Type="http://schemas.openxmlformats.org/officeDocument/2006/relationships/customXml" Target="../customXml/item87.xml"/><Relationship Id="rId513" Type="http://schemas.openxmlformats.org/officeDocument/2006/relationships/customXml" Target="../customXml/item513.xml"/><Relationship Id="rId720" Type="http://schemas.openxmlformats.org/officeDocument/2006/relationships/customXml" Target="../customXml/item720.xml"/><Relationship Id="rId818" Type="http://schemas.openxmlformats.org/officeDocument/2006/relationships/customXml" Target="../customXml/item818.xml"/><Relationship Id="rId1350" Type="http://schemas.openxmlformats.org/officeDocument/2006/relationships/customXml" Target="../customXml/item1350.xml"/><Relationship Id="rId1448" Type="http://schemas.openxmlformats.org/officeDocument/2006/relationships/slide" Target="slides/slide2.xml"/><Relationship Id="rId1003" Type="http://schemas.openxmlformats.org/officeDocument/2006/relationships/customXml" Target="../customXml/item1003.xml"/><Relationship Id="rId1210" Type="http://schemas.openxmlformats.org/officeDocument/2006/relationships/customXml" Target="../customXml/item1210.xml"/><Relationship Id="rId1308" Type="http://schemas.openxmlformats.org/officeDocument/2006/relationships/customXml" Target="../customXml/item1308.xml"/><Relationship Id="rId14" Type="http://schemas.openxmlformats.org/officeDocument/2006/relationships/customXml" Target="../customXml/item14.xml"/><Relationship Id="rId163" Type="http://schemas.openxmlformats.org/officeDocument/2006/relationships/customXml" Target="../customXml/item163.xml"/><Relationship Id="rId370" Type="http://schemas.openxmlformats.org/officeDocument/2006/relationships/customXml" Target="../customXml/item370.xml"/><Relationship Id="rId230" Type="http://schemas.openxmlformats.org/officeDocument/2006/relationships/customXml" Target="../customXml/item230.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907" Type="http://schemas.openxmlformats.org/officeDocument/2006/relationships/customXml" Target="../customXml/item907.xml"/><Relationship Id="rId36" Type="http://schemas.openxmlformats.org/officeDocument/2006/relationships/customXml" Target="../customXml/item36.xml"/><Relationship Id="rId185" Type="http://schemas.openxmlformats.org/officeDocument/2006/relationships/customXml" Target="../customXml/item185.xml"/><Relationship Id="rId392" Type="http://schemas.openxmlformats.org/officeDocument/2006/relationships/customXml" Target="../customXml/item392.xml"/><Relationship Id="rId697" Type="http://schemas.openxmlformats.org/officeDocument/2006/relationships/customXml" Target="../customXml/item697.xml"/><Relationship Id="rId252" Type="http://schemas.openxmlformats.org/officeDocument/2006/relationships/customXml" Target="../customXml/item252.xml"/><Relationship Id="rId1187" Type="http://schemas.openxmlformats.org/officeDocument/2006/relationships/customXml" Target="../customXml/item1187.xml"/><Relationship Id="rId112" Type="http://schemas.openxmlformats.org/officeDocument/2006/relationships/customXml" Target="../customXml/item112.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slide" Target="slides/slide15.xml"/><Relationship Id="rId929" Type="http://schemas.openxmlformats.org/officeDocument/2006/relationships/customXml" Target="../customXml/item929.xml"/><Relationship Id="rId1114" Type="http://schemas.openxmlformats.org/officeDocument/2006/relationships/customXml" Target="../customXml/item1114.xml"/><Relationship Id="rId1321" Type="http://schemas.openxmlformats.org/officeDocument/2006/relationships/customXml" Target="../customXml/item1321.xml"/><Relationship Id="rId58" Type="http://schemas.openxmlformats.org/officeDocument/2006/relationships/customXml" Target="../customXml/item58.xml"/><Relationship Id="rId1419" Type="http://schemas.openxmlformats.org/officeDocument/2006/relationships/customXml" Target="../customXml/item1419.xml"/><Relationship Id="rId274" Type="http://schemas.openxmlformats.org/officeDocument/2006/relationships/customXml" Target="../customXml/item274.xml"/><Relationship Id="rId481" Type="http://schemas.openxmlformats.org/officeDocument/2006/relationships/customXml" Target="../customXml/item481.xml"/><Relationship Id="rId134" Type="http://schemas.openxmlformats.org/officeDocument/2006/relationships/customXml" Target="../customXml/item134.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341" Type="http://schemas.openxmlformats.org/officeDocument/2006/relationships/customXml" Target="../customXml/item341.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slide" Target="slides/slide37.xml"/><Relationship Id="rId201" Type="http://schemas.openxmlformats.org/officeDocument/2006/relationships/customXml" Target="../customXml/item201.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23" Type="http://schemas.openxmlformats.org/officeDocument/2006/relationships/customXml" Target="../customXml/item223.xml"/><Relationship Id="rId430" Type="http://schemas.openxmlformats.org/officeDocument/2006/relationships/customXml" Target="../customXml/item430.xml"/><Relationship Id="rId668" Type="http://schemas.openxmlformats.org/officeDocument/2006/relationships/customXml" Target="../customXml/item668.xml"/><Relationship Id="rId875" Type="http://schemas.openxmlformats.org/officeDocument/2006/relationships/customXml" Target="../customXml/item875.xml"/><Relationship Id="rId1060" Type="http://schemas.openxmlformats.org/officeDocument/2006/relationships/customXml" Target="../customXml/item1060.xml"/><Relationship Id="rId1298" Type="http://schemas.openxmlformats.org/officeDocument/2006/relationships/customXml" Target="../customXml/item1298.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29" Type="http://schemas.openxmlformats.org/officeDocument/2006/relationships/customXml" Target="../customXml/item29.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45" Type="http://schemas.openxmlformats.org/officeDocument/2006/relationships/customXml" Target="../customXml/item245.xml"/><Relationship Id="rId452" Type="http://schemas.openxmlformats.org/officeDocument/2006/relationships/customXml" Target="../customXml/item452.xml"/><Relationship Id="rId897" Type="http://schemas.openxmlformats.org/officeDocument/2006/relationships/customXml" Target="../customXml/item897.xml"/><Relationship Id="rId1082" Type="http://schemas.openxmlformats.org/officeDocument/2006/relationships/customXml" Target="../customXml/item1082.xml"/><Relationship Id="rId105" Type="http://schemas.openxmlformats.org/officeDocument/2006/relationships/customXml" Target="../customXml/item105.xml"/><Relationship Id="rId312" Type="http://schemas.openxmlformats.org/officeDocument/2006/relationships/customXml" Target="../customXml/item312.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slide" Target="slides/slide8.xml"/><Relationship Id="rId1107" Type="http://schemas.openxmlformats.org/officeDocument/2006/relationships/customXml" Target="../customXml/item1107.xml"/><Relationship Id="rId1314" Type="http://schemas.openxmlformats.org/officeDocument/2006/relationships/customXml" Target="../customXml/item1314.xml"/><Relationship Id="rId20" Type="http://schemas.openxmlformats.org/officeDocument/2006/relationships/customXml" Target="../customXml/item20.xml"/><Relationship Id="rId267" Type="http://schemas.openxmlformats.org/officeDocument/2006/relationships/customXml" Target="../customXml/item267.xml"/><Relationship Id="rId474" Type="http://schemas.openxmlformats.org/officeDocument/2006/relationships/customXml" Target="../customXml/item474.xml"/><Relationship Id="rId127" Type="http://schemas.openxmlformats.org/officeDocument/2006/relationships/customXml" Target="../customXml/item127.xml"/><Relationship Id="rId681" Type="http://schemas.openxmlformats.org/officeDocument/2006/relationships/customXml" Target="../customXml/item681.xml"/><Relationship Id="rId779" Type="http://schemas.openxmlformats.org/officeDocument/2006/relationships/customXml" Target="../customXml/item779.xml"/><Relationship Id="rId986" Type="http://schemas.openxmlformats.org/officeDocument/2006/relationships/customXml" Target="../customXml/item986.xml"/><Relationship Id="rId334" Type="http://schemas.openxmlformats.org/officeDocument/2006/relationships/customXml" Target="../customXml/item334.xml"/><Relationship Id="rId541" Type="http://schemas.openxmlformats.org/officeDocument/2006/relationships/customXml" Target="../customXml/item541.xml"/><Relationship Id="rId639" Type="http://schemas.openxmlformats.org/officeDocument/2006/relationships/customXml" Target="../customXml/item639.xml"/><Relationship Id="rId1171" Type="http://schemas.openxmlformats.org/officeDocument/2006/relationships/customXml" Target="../customXml/item1171.xml"/><Relationship Id="rId1269" Type="http://schemas.openxmlformats.org/officeDocument/2006/relationships/customXml" Target="../customXml/item1269.xml"/><Relationship Id="rId1476" Type="http://schemas.openxmlformats.org/officeDocument/2006/relationships/slide" Target="slides/slide30.xml"/><Relationship Id="rId401" Type="http://schemas.openxmlformats.org/officeDocument/2006/relationships/customXml" Target="../customXml/item401.xml"/><Relationship Id="rId846" Type="http://schemas.openxmlformats.org/officeDocument/2006/relationships/customXml" Target="../customXml/item846.xml"/><Relationship Id="rId1031" Type="http://schemas.openxmlformats.org/officeDocument/2006/relationships/customXml" Target="../customXml/item1031.xml"/><Relationship Id="rId1129" Type="http://schemas.openxmlformats.org/officeDocument/2006/relationships/customXml" Target="../customXml/item1129.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42" Type="http://schemas.openxmlformats.org/officeDocument/2006/relationships/customXml" Target="../customXml/item42.xml"/><Relationship Id="rId1403" Type="http://schemas.openxmlformats.org/officeDocument/2006/relationships/customXml" Target="../customXml/item1403.xml"/><Relationship Id="rId191" Type="http://schemas.openxmlformats.org/officeDocument/2006/relationships/customXml" Target="../customXml/item191.xml"/><Relationship Id="rId289" Type="http://schemas.openxmlformats.org/officeDocument/2006/relationships/customXml" Target="../customXml/item289.xml"/><Relationship Id="rId496" Type="http://schemas.openxmlformats.org/officeDocument/2006/relationships/customXml" Target="../customXml/item496.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1260" Type="http://schemas.openxmlformats.org/officeDocument/2006/relationships/customXml" Target="../customXml/item1260.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64" Type="http://schemas.openxmlformats.org/officeDocument/2006/relationships/customXml" Target="../customXml/item64.xml"/><Relationship Id="rId1120" Type="http://schemas.openxmlformats.org/officeDocument/2006/relationships/customXml" Target="../customXml/item1120.xml"/><Relationship Id="rId1218" Type="http://schemas.openxmlformats.org/officeDocument/2006/relationships/customXml" Target="../customXml/item1218.xml"/><Relationship Id="rId1425" Type="http://schemas.openxmlformats.org/officeDocument/2006/relationships/customXml" Target="../customXml/item1425.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1447" Type="http://schemas.openxmlformats.org/officeDocument/2006/relationships/slide" Target="slides/slide1.xml"/><Relationship Id="rId1307" Type="http://schemas.openxmlformats.org/officeDocument/2006/relationships/customXml" Target="../customXml/item1307.xml"/><Relationship Id="rId13" Type="http://schemas.openxmlformats.org/officeDocument/2006/relationships/customXml" Target="../customXml/item13.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371" Type="http://schemas.openxmlformats.org/officeDocument/2006/relationships/customXml" Target="../customXml/item1371.xml"/><Relationship Id="rId1469" Type="http://schemas.openxmlformats.org/officeDocument/2006/relationships/slide" Target="slides/slide23.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906" Type="http://schemas.openxmlformats.org/officeDocument/2006/relationships/customXml" Target="../customXml/item906.xml"/><Relationship Id="rId1329" Type="http://schemas.openxmlformats.org/officeDocument/2006/relationships/customXml" Target="../customXml/item1329.xml"/><Relationship Id="rId35" Type="http://schemas.openxmlformats.org/officeDocument/2006/relationships/customXml" Target="../customXml/item35.xml"/><Relationship Id="rId184" Type="http://schemas.openxmlformats.org/officeDocument/2006/relationships/customXml" Target="../customXml/item184.xml"/><Relationship Id="rId391" Type="http://schemas.openxmlformats.org/officeDocument/2006/relationships/customXml" Target="../customXml/item391.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111" Type="http://schemas.openxmlformats.org/officeDocument/2006/relationships/customXml" Target="../customXml/item111.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1460" Type="http://schemas.openxmlformats.org/officeDocument/2006/relationships/slide" Target="slides/slide14.xml"/><Relationship Id="rId57" Type="http://schemas.openxmlformats.org/officeDocument/2006/relationships/customXml" Target="../customXml/item57.xml"/><Relationship Id="rId1113" Type="http://schemas.openxmlformats.org/officeDocument/2006/relationships/customXml" Target="../customXml/item1113.xml"/><Relationship Id="rId1320" Type="http://schemas.openxmlformats.org/officeDocument/2006/relationships/customXml" Target="../customXml/item1320.xml"/><Relationship Id="rId1418" Type="http://schemas.openxmlformats.org/officeDocument/2006/relationships/customXml" Target="../customXml/item1418.xml"/><Relationship Id="rId273" Type="http://schemas.openxmlformats.org/officeDocument/2006/relationships/customXml" Target="../customXml/item273.xml"/><Relationship Id="rId480" Type="http://schemas.openxmlformats.org/officeDocument/2006/relationships/customXml" Target="../customXml/item480.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slide" Target="slides/slide36.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79" Type="http://schemas.openxmlformats.org/officeDocument/2006/relationships/customXml" Target="../customXml/item79.xml"/><Relationship Id="rId1202" Type="http://schemas.openxmlformats.org/officeDocument/2006/relationships/customXml" Target="../customXml/item1202.xml"/><Relationship Id="rId295" Type="http://schemas.openxmlformats.org/officeDocument/2006/relationships/customXml" Target="../customXml/item295.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28" Type="http://schemas.openxmlformats.org/officeDocument/2006/relationships/customXml" Target="../customXml/item28.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slide" Target="slides/slide7.xml"/><Relationship Id="rId1106" Type="http://schemas.openxmlformats.org/officeDocument/2006/relationships/customXml" Target="../customXml/item1106.xml"/><Relationship Id="rId1313" Type="http://schemas.openxmlformats.org/officeDocument/2006/relationships/customXml" Target="../customXml/item1313.xml"/><Relationship Id="rId199" Type="http://schemas.openxmlformats.org/officeDocument/2006/relationships/customXml" Target="../customXml/item199.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30" Type="http://schemas.openxmlformats.org/officeDocument/2006/relationships/customXml" Target="../customXml/item30.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slide" Target="slides/slide29.xml"/><Relationship Id="rId277" Type="http://schemas.openxmlformats.org/officeDocument/2006/relationships/customXml" Target="../customXml/item277.xml"/><Relationship Id="rId400" Type="http://schemas.openxmlformats.org/officeDocument/2006/relationships/customXml" Target="../customXml/item400.xml"/><Relationship Id="rId484" Type="http://schemas.openxmlformats.org/officeDocument/2006/relationships/customXml" Target="../customXml/item484.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12" Type="http://schemas.openxmlformats.org/officeDocument/2006/relationships/customXml" Target="../customXml/item912.xml"/><Relationship Id="rId996" Type="http://schemas.openxmlformats.org/officeDocument/2006/relationships/customXml" Target="../customXml/item996.xml"/><Relationship Id="rId41" Type="http://schemas.openxmlformats.org/officeDocument/2006/relationships/customXml" Target="../customXml/item41.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02" Type="http://schemas.openxmlformats.org/officeDocument/2006/relationships/customXml" Target="../customXml/item1402.xml"/><Relationship Id="rId1486" Type="http://schemas.openxmlformats.org/officeDocument/2006/relationships/slide" Target="slides/slide40.xml"/><Relationship Id="rId190" Type="http://schemas.openxmlformats.org/officeDocument/2006/relationships/customXml" Target="../customXml/item190.xml"/><Relationship Id="rId204" Type="http://schemas.openxmlformats.org/officeDocument/2006/relationships/customXml" Target="../customXml/item204.xml"/><Relationship Id="rId288" Type="http://schemas.openxmlformats.org/officeDocument/2006/relationships/customXml" Target="../customXml/item288.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495" Type="http://schemas.openxmlformats.org/officeDocument/2006/relationships/customXml" Target="../customXml/item495.xml"/><Relationship Id="rId716" Type="http://schemas.openxmlformats.org/officeDocument/2006/relationships/customXml" Target="../customXml/item716.xml"/><Relationship Id="rId923" Type="http://schemas.openxmlformats.org/officeDocument/2006/relationships/customXml" Target="../customXml/item923.xml"/><Relationship Id="rId52" Type="http://schemas.openxmlformats.org/officeDocument/2006/relationships/customXml" Target="../customXml/item52.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1206" Type="http://schemas.openxmlformats.org/officeDocument/2006/relationships/customXml" Target="../customXml/item1206.xml"/><Relationship Id="rId1413" Type="http://schemas.openxmlformats.org/officeDocument/2006/relationships/customXml" Target="../customXml/item1413.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299" Type="http://schemas.openxmlformats.org/officeDocument/2006/relationships/customXml" Target="../customXml/item299.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63" Type="http://schemas.openxmlformats.org/officeDocument/2006/relationships/customXml" Target="../customXml/item63.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1217" Type="http://schemas.openxmlformats.org/officeDocument/2006/relationships/customXml" Target="../customXml/item1217.xml"/><Relationship Id="rId1424" Type="http://schemas.openxmlformats.org/officeDocument/2006/relationships/customXml" Target="../customXml/item1424.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74" Type="http://schemas.openxmlformats.org/officeDocument/2006/relationships/customXml" Target="../customXml/item74.xml"/><Relationship Id="rId377" Type="http://schemas.openxmlformats.org/officeDocument/2006/relationships/customXml" Target="../customXml/item377.xml"/><Relationship Id="rId500" Type="http://schemas.openxmlformats.org/officeDocument/2006/relationships/customXml" Target="../customXml/item500.xml"/><Relationship Id="rId584" Type="http://schemas.openxmlformats.org/officeDocument/2006/relationships/customXml" Target="../customXml/item584.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290" Type="http://schemas.openxmlformats.org/officeDocument/2006/relationships/customXml" Target="../customXml/item290.xml"/><Relationship Id="rId304" Type="http://schemas.openxmlformats.org/officeDocument/2006/relationships/customXml" Target="../customXml/item304.xml"/><Relationship Id="rId388" Type="http://schemas.openxmlformats.org/officeDocument/2006/relationships/customXml" Target="../customXml/item388.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85" Type="http://schemas.openxmlformats.org/officeDocument/2006/relationships/customXml" Target="../customXml/item85.xml"/><Relationship Id="rId150" Type="http://schemas.openxmlformats.org/officeDocument/2006/relationships/customXml" Target="../customXml/item150.xml"/><Relationship Id="rId595" Type="http://schemas.openxmlformats.org/officeDocument/2006/relationships/customXml" Target="../customXml/item59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slideMaster" Target="slideMasters/slideMaster1.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1306" Type="http://schemas.openxmlformats.org/officeDocument/2006/relationships/customXml" Target="../customXml/item1306.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96" Type="http://schemas.openxmlformats.org/officeDocument/2006/relationships/customXml" Target="../customXml/item96.xml"/><Relationship Id="rId161" Type="http://schemas.openxmlformats.org/officeDocument/2006/relationships/customXml" Target="../customXml/item161.xml"/><Relationship Id="rId399" Type="http://schemas.openxmlformats.org/officeDocument/2006/relationships/customXml" Target="../customXml/item399.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slide" Target="slides/slide11.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1317" Type="http://schemas.openxmlformats.org/officeDocument/2006/relationships/customXml" Target="../customXml/item1317.xml"/><Relationship Id="rId23" Type="http://schemas.openxmlformats.org/officeDocument/2006/relationships/customXml" Target="../customXml/item23.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slide" Target="slides/slide22.xml"/><Relationship Id="rId172" Type="http://schemas.openxmlformats.org/officeDocument/2006/relationships/customXml" Target="../customXml/item172.xml"/><Relationship Id="rId477" Type="http://schemas.openxmlformats.org/officeDocument/2006/relationships/customXml" Target="../customXml/item477.xml"/><Relationship Id="rId600" Type="http://schemas.openxmlformats.org/officeDocument/2006/relationships/customXml" Target="../customXml/item600.xml"/><Relationship Id="rId684" Type="http://schemas.openxmlformats.org/officeDocument/2006/relationships/customXml" Target="../customXml/item684.xml"/><Relationship Id="rId1230" Type="http://schemas.openxmlformats.org/officeDocument/2006/relationships/customXml" Target="../customXml/item1230.xml"/><Relationship Id="rId1328" Type="http://schemas.openxmlformats.org/officeDocument/2006/relationships/customXml" Target="../customXml/item1328.xml"/><Relationship Id="rId337" Type="http://schemas.openxmlformats.org/officeDocument/2006/relationships/customXml" Target="../customXml/item337.xml"/><Relationship Id="rId891" Type="http://schemas.openxmlformats.org/officeDocument/2006/relationships/customXml" Target="../customXml/item891.xml"/><Relationship Id="rId905" Type="http://schemas.openxmlformats.org/officeDocument/2006/relationships/customXml" Target="../customXml/item905.xml"/><Relationship Id="rId989" Type="http://schemas.openxmlformats.org/officeDocument/2006/relationships/customXml" Target="../customXml/item989.xml"/><Relationship Id="rId34" Type="http://schemas.openxmlformats.org/officeDocument/2006/relationships/customXml" Target="../customXml/item34.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slide" Target="slides/slide33.xml"/><Relationship Id="rId183" Type="http://schemas.openxmlformats.org/officeDocument/2006/relationships/customXml" Target="../customXml/item183.xml"/><Relationship Id="rId390" Type="http://schemas.openxmlformats.org/officeDocument/2006/relationships/customXml" Target="../customXml/item390.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45" Type="http://schemas.openxmlformats.org/officeDocument/2006/relationships/customXml" Target="../customXml/item45.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1406" Type="http://schemas.openxmlformats.org/officeDocument/2006/relationships/customXml" Target="../customXml/item1406.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61" Type="http://schemas.openxmlformats.org/officeDocument/2006/relationships/customXml" Target="../customXml/item261.xml"/><Relationship Id="rId499" Type="http://schemas.openxmlformats.org/officeDocument/2006/relationships/customXml" Target="../customXml/item499.xml"/><Relationship Id="rId927" Type="http://schemas.openxmlformats.org/officeDocument/2006/relationships/customXml" Target="../customXml/item927.xml"/><Relationship Id="rId1112" Type="http://schemas.openxmlformats.org/officeDocument/2006/relationships/customXml" Target="../customXml/item1112.xml"/><Relationship Id="rId56" Type="http://schemas.openxmlformats.org/officeDocument/2006/relationships/customXml" Target="../customXml/item56.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1417" Type="http://schemas.openxmlformats.org/officeDocument/2006/relationships/customXml" Target="../customXml/item1417.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slide" Target="slides/slide24.xml"/><Relationship Id="rId67" Type="http://schemas.openxmlformats.org/officeDocument/2006/relationships/customXml" Target="../customXml/item67.xml"/><Relationship Id="rId272" Type="http://schemas.openxmlformats.org/officeDocument/2006/relationships/customXml" Target="../customXml/item272.xml"/><Relationship Id="rId577" Type="http://schemas.openxmlformats.org/officeDocument/2006/relationships/customXml" Target="../customXml/item57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slide" Target="slides/slide35.xml"/><Relationship Id="rId283" Type="http://schemas.openxmlformats.org/officeDocument/2006/relationships/customXml" Target="../customXml/item283.xml"/><Relationship Id="rId490" Type="http://schemas.openxmlformats.org/officeDocument/2006/relationships/customXml" Target="../customXml/item490.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78" Type="http://schemas.openxmlformats.org/officeDocument/2006/relationships/customXml" Target="../customXml/item78.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viewProps" Target="viewProps.xml"/><Relationship Id="rId294" Type="http://schemas.openxmlformats.org/officeDocument/2006/relationships/customXml" Target="../customXml/item294.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89" Type="http://schemas.openxmlformats.org/officeDocument/2006/relationships/customXml" Target="../customXml/item89.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1005" Type="http://schemas.openxmlformats.org/officeDocument/2006/relationships/customXml" Target="../customXml/item1005.xml"/><Relationship Id="rId1212" Type="http://schemas.openxmlformats.org/officeDocument/2006/relationships/customXml" Target="../customXml/item121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16" Type="http://schemas.openxmlformats.org/officeDocument/2006/relationships/customXml" Target="../customXml/item1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232" Type="http://schemas.openxmlformats.org/officeDocument/2006/relationships/customXml" Target="../customXml/item232.xml"/><Relationship Id="rId884" Type="http://schemas.openxmlformats.org/officeDocument/2006/relationships/customXml" Target="../customXml/item884.xml"/><Relationship Id="rId27" Type="http://schemas.openxmlformats.org/officeDocument/2006/relationships/customXml" Target="../customXml/item27.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80" Type="http://schemas.openxmlformats.org/officeDocument/2006/relationships/customXml" Target="../customXml/item8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909" Type="http://schemas.openxmlformats.org/officeDocument/2006/relationships/customXml" Target="../customXml/item909.xml"/><Relationship Id="rId1080" Type="http://schemas.openxmlformats.org/officeDocument/2006/relationships/customXml" Target="../customXml/item1080.xml"/><Relationship Id="rId1301" Type="http://schemas.openxmlformats.org/officeDocument/2006/relationships/customXml" Target="../customXml/item1301.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91" Type="http://schemas.openxmlformats.org/officeDocument/2006/relationships/customXml" Target="../customXml/item91.xml"/><Relationship Id="rId187" Type="http://schemas.openxmlformats.org/officeDocument/2006/relationships/customXml" Target="../customXml/item187.xml"/><Relationship Id="rId394" Type="http://schemas.openxmlformats.org/officeDocument/2006/relationships/customXml" Target="../customXml/item394.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slide" Target="slides/slide6.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05" Type="http://schemas.openxmlformats.org/officeDocument/2006/relationships/customXml" Target="../customXml/item1105.xml"/><Relationship Id="rId1312" Type="http://schemas.openxmlformats.org/officeDocument/2006/relationships/customXml" Target="../customXml/item1312.xml"/><Relationship Id="rId49" Type="http://schemas.openxmlformats.org/officeDocument/2006/relationships/customXml" Target="../customXml/item49.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198" Type="http://schemas.openxmlformats.org/officeDocument/2006/relationships/customXml" Target="../customXml/item198.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slide" Target="slides/slide17.xml"/><Relationship Id="rId265" Type="http://schemas.openxmlformats.org/officeDocument/2006/relationships/customXml" Target="../customXml/item265.xml"/><Relationship Id="rId472" Type="http://schemas.openxmlformats.org/officeDocument/2006/relationships/customXml" Target="../customXml/item472.xml"/><Relationship Id="rId900" Type="http://schemas.openxmlformats.org/officeDocument/2006/relationships/customXml" Target="../customXml/item900.xml"/><Relationship Id="rId1323" Type="http://schemas.openxmlformats.org/officeDocument/2006/relationships/customXml" Target="../customXml/item1323.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slide" Target="slides/slide28.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40" Type="http://schemas.openxmlformats.org/officeDocument/2006/relationships/customXml" Target="../customXml/item40.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1401" Type="http://schemas.openxmlformats.org/officeDocument/2006/relationships/customXml" Target="../customXml/item1401.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slide" Target="slides/slide39.xml"/><Relationship Id="rId287" Type="http://schemas.openxmlformats.org/officeDocument/2006/relationships/customXml" Target="../customXml/item287.xml"/><Relationship Id="rId410" Type="http://schemas.openxmlformats.org/officeDocument/2006/relationships/customXml" Target="../customXml/item410.xml"/><Relationship Id="rId494" Type="http://schemas.openxmlformats.org/officeDocument/2006/relationships/customXml" Target="../customXml/item494.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1205" Type="http://schemas.openxmlformats.org/officeDocument/2006/relationships/customXml" Target="../customXml/item1205.xml"/><Relationship Id="rId51" Type="http://schemas.openxmlformats.org/officeDocument/2006/relationships/customXml" Target="../customXml/item51.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12" Type="http://schemas.openxmlformats.org/officeDocument/2006/relationships/customXml" Target="../customXml/item1412.xml"/><Relationship Id="rId214" Type="http://schemas.openxmlformats.org/officeDocument/2006/relationships/customXml" Target="../customXml/item214.xml"/><Relationship Id="rId298" Type="http://schemas.openxmlformats.org/officeDocument/2006/relationships/customXml" Target="../customXml/item298.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158" Type="http://schemas.openxmlformats.org/officeDocument/2006/relationships/customXml" Target="../customXml/item158.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62" Type="http://schemas.openxmlformats.org/officeDocument/2006/relationships/customXml" Target="../customXml/item62.xml"/><Relationship Id="rId365" Type="http://schemas.openxmlformats.org/officeDocument/2006/relationships/customXml" Target="../customXml/item365.xml"/><Relationship Id="rId572" Type="http://schemas.openxmlformats.org/officeDocument/2006/relationships/customXml" Target="../customXml/item572.xml"/><Relationship Id="rId1216" Type="http://schemas.openxmlformats.org/officeDocument/2006/relationships/customXml" Target="../customXml/item1216.xml"/><Relationship Id="rId1423" Type="http://schemas.openxmlformats.org/officeDocument/2006/relationships/customXml" Target="../customXml/item1423.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73" Type="http://schemas.openxmlformats.org/officeDocument/2006/relationships/customXml" Target="../customXml/item73.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84" Type="http://schemas.openxmlformats.org/officeDocument/2006/relationships/customXml" Target="../customXml/item84.xml"/><Relationship Id="rId387" Type="http://schemas.openxmlformats.org/officeDocument/2006/relationships/customXml" Target="../customXml/item387.xml"/><Relationship Id="rId510" Type="http://schemas.openxmlformats.org/officeDocument/2006/relationships/customXml" Target="../customXml/item510.xml"/><Relationship Id="rId594" Type="http://schemas.openxmlformats.org/officeDocument/2006/relationships/customXml" Target="../customXml/item59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247" Type="http://schemas.openxmlformats.org/officeDocument/2006/relationships/customXml" Target="../customXml/item247.xml"/><Relationship Id="rId899" Type="http://schemas.openxmlformats.org/officeDocument/2006/relationships/customXml" Target="../customXml/item899.xml"/><Relationship Id="rId1000" Type="http://schemas.openxmlformats.org/officeDocument/2006/relationships/customXml" Target="../customXml/item1000.xml"/><Relationship Id="rId1084" Type="http://schemas.openxmlformats.org/officeDocument/2006/relationships/customXml" Target="../customXml/item1084.xml"/><Relationship Id="rId1305" Type="http://schemas.openxmlformats.org/officeDocument/2006/relationships/customXml" Target="../customXml/item1305.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1" Type="http://schemas.openxmlformats.org/officeDocument/2006/relationships/customXml" Target="../customXml/item11.xml"/><Relationship Id="rId314" Type="http://schemas.openxmlformats.org/officeDocument/2006/relationships/customXml" Target="../customXml/item314.xml"/><Relationship Id="rId398" Type="http://schemas.openxmlformats.org/officeDocument/2006/relationships/customXml" Target="../customXml/item398.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95" Type="http://schemas.openxmlformats.org/officeDocument/2006/relationships/customXml" Target="../customXml/item95.xml"/><Relationship Id="rId160" Type="http://schemas.openxmlformats.org/officeDocument/2006/relationships/customXml" Target="../customXml/item160.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slide" Target="slides/slide10.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1316" Type="http://schemas.openxmlformats.org/officeDocument/2006/relationships/customXml" Target="../customXml/item1316.xml"/><Relationship Id="rId22" Type="http://schemas.openxmlformats.org/officeDocument/2006/relationships/customXml" Target="../customXml/item22.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171" Type="http://schemas.openxmlformats.org/officeDocument/2006/relationships/customXml" Target="../customXml/item171.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slide" Target="slides/slide21.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904" Type="http://schemas.openxmlformats.org/officeDocument/2006/relationships/customXml" Target="../customXml/item904.xml"/><Relationship Id="rId1327" Type="http://schemas.openxmlformats.org/officeDocument/2006/relationships/customXml" Target="../customXml/item1327.xml"/><Relationship Id="rId33" Type="http://schemas.openxmlformats.org/officeDocument/2006/relationships/customXml" Target="../customXml/item33.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182" Type="http://schemas.openxmlformats.org/officeDocument/2006/relationships/customXml" Target="../customXml/item182.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slide" Target="slides/slide32.xml"/><Relationship Id="rId487" Type="http://schemas.openxmlformats.org/officeDocument/2006/relationships/customXml" Target="../customXml/item487.xml"/><Relationship Id="rId610" Type="http://schemas.openxmlformats.org/officeDocument/2006/relationships/customXml" Target="../customXml/item610.xml"/><Relationship Id="rId694" Type="http://schemas.openxmlformats.org/officeDocument/2006/relationships/customXml" Target="../customXml/item694.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347" Type="http://schemas.openxmlformats.org/officeDocument/2006/relationships/customXml" Target="../customXml/item347.xml"/><Relationship Id="rId999" Type="http://schemas.openxmlformats.org/officeDocument/2006/relationships/customXml" Target="../customXml/item999.xml"/><Relationship Id="rId1100" Type="http://schemas.openxmlformats.org/officeDocument/2006/relationships/customXml" Target="../customXml/item1100.xml"/><Relationship Id="rId1184" Type="http://schemas.openxmlformats.org/officeDocument/2006/relationships/customXml" Target="../customXml/item1184.xml"/><Relationship Id="rId1405" Type="http://schemas.openxmlformats.org/officeDocument/2006/relationships/customXml" Target="../customXml/item1405.xml"/><Relationship Id="rId44" Type="http://schemas.openxmlformats.org/officeDocument/2006/relationships/customXml" Target="../customXml/item44.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slide" Target="slides/slide43.xml"/><Relationship Id="rId193" Type="http://schemas.openxmlformats.org/officeDocument/2006/relationships/customXml" Target="../customXml/item193.xml"/><Relationship Id="rId207" Type="http://schemas.openxmlformats.org/officeDocument/2006/relationships/customXml" Target="../customXml/item207.xml"/><Relationship Id="rId414" Type="http://schemas.openxmlformats.org/officeDocument/2006/relationships/customXml" Target="../customXml/item414.xml"/><Relationship Id="rId498" Type="http://schemas.openxmlformats.org/officeDocument/2006/relationships/customXml" Target="../customXml/item498.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60" Type="http://schemas.openxmlformats.org/officeDocument/2006/relationships/customXml" Target="../customXml/item260.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55" Type="http://schemas.openxmlformats.org/officeDocument/2006/relationships/customXml" Target="../customXml/item55.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1209" Type="http://schemas.openxmlformats.org/officeDocument/2006/relationships/customXml" Target="../customXml/item1209.xml"/><Relationship Id="rId1416" Type="http://schemas.openxmlformats.org/officeDocument/2006/relationships/customXml" Target="../customXml/item1416.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71" Type="http://schemas.openxmlformats.org/officeDocument/2006/relationships/customXml" Target="../customXml/item271.xml"/><Relationship Id="rId937" Type="http://schemas.openxmlformats.org/officeDocument/2006/relationships/customXml" Target="../customXml/item937.xml"/><Relationship Id="rId1122" Type="http://schemas.openxmlformats.org/officeDocument/2006/relationships/customXml" Target="../customXml/item1122.xml"/><Relationship Id="rId66" Type="http://schemas.openxmlformats.org/officeDocument/2006/relationships/customXml" Target="../customXml/item66.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1427" Type="http://schemas.openxmlformats.org/officeDocument/2006/relationships/customXml" Target="../customXml/item1427.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slide" Target="slides/slide34.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77" Type="http://schemas.openxmlformats.org/officeDocument/2006/relationships/customXml" Target="../customXml/item77.xml"/><Relationship Id="rId282" Type="http://schemas.openxmlformats.org/officeDocument/2006/relationships/customXml" Target="../customXml/item282.xml"/><Relationship Id="rId503" Type="http://schemas.openxmlformats.org/officeDocument/2006/relationships/customXml" Target="../customXml/item503.xml"/><Relationship Id="rId587" Type="http://schemas.openxmlformats.org/officeDocument/2006/relationships/customXml" Target="../customXml/item587.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1200" Type="http://schemas.openxmlformats.org/officeDocument/2006/relationships/customXml" Target="../customXml/item1200.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presProps" Target="presProps.xml"/><Relationship Id="rId293" Type="http://schemas.openxmlformats.org/officeDocument/2006/relationships/customXml" Target="../customXml/item293.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slide" Target="slides/slide3.xml"/><Relationship Id="rId88" Type="http://schemas.openxmlformats.org/officeDocument/2006/relationships/customXml" Target="../customXml/item88.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1309" Type="http://schemas.openxmlformats.org/officeDocument/2006/relationships/customXml" Target="../customXml/item1309.xml"/><Relationship Id="rId15" Type="http://schemas.openxmlformats.org/officeDocument/2006/relationships/customXml" Target="../customXml/item15.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99" Type="http://schemas.openxmlformats.org/officeDocument/2006/relationships/customXml" Target="../customXml/item99.xml"/><Relationship Id="rId164" Type="http://schemas.openxmlformats.org/officeDocument/2006/relationships/customXml" Target="../customXml/item164.xml"/><Relationship Id="rId371" Type="http://schemas.openxmlformats.org/officeDocument/2006/relationships/customXml" Target="../customXml/item371.xml"/><Relationship Id="rId1015" Type="http://schemas.openxmlformats.org/officeDocument/2006/relationships/customXml" Target="../customXml/item1015.xml"/><Relationship Id="rId1222" Type="http://schemas.openxmlformats.org/officeDocument/2006/relationships/customXml" Target="../customXml/item122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6" Type="http://schemas.openxmlformats.org/officeDocument/2006/relationships/customXml" Target="../customXml/item26.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175" Type="http://schemas.openxmlformats.org/officeDocument/2006/relationships/customXml" Target="../customXml/item175.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382" Type="http://schemas.openxmlformats.org/officeDocument/2006/relationships/customXml" Target="../customXml/item382.xml"/><Relationship Id="rId603" Type="http://schemas.openxmlformats.org/officeDocument/2006/relationships/customXml" Target="../customXml/item603.xml"/><Relationship Id="rId687" Type="http://schemas.openxmlformats.org/officeDocument/2006/relationships/customXml" Target="../customXml/item687.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1300" Type="http://schemas.openxmlformats.org/officeDocument/2006/relationships/customXml" Target="../customXml/item1300.xml"/><Relationship Id="rId37" Type="http://schemas.openxmlformats.org/officeDocument/2006/relationships/customXml" Target="../customXml/item37.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90" Type="http://schemas.openxmlformats.org/officeDocument/2006/relationships/customXml" Target="../customXml/item90.xml"/><Relationship Id="rId186" Type="http://schemas.openxmlformats.org/officeDocument/2006/relationships/customXml" Target="../customXml/item186.xml"/><Relationship Id="rId393" Type="http://schemas.openxmlformats.org/officeDocument/2006/relationships/customXml" Target="../customXml/item393.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slide" Target="slides/slide5.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919" Type="http://schemas.openxmlformats.org/officeDocument/2006/relationships/customXml" Target="../customXml/item919.xml"/><Relationship Id="rId1090" Type="http://schemas.openxmlformats.org/officeDocument/2006/relationships/customXml" Target="../customXml/item1090.xml"/><Relationship Id="rId1104" Type="http://schemas.openxmlformats.org/officeDocument/2006/relationships/customXml" Target="../customXml/item1104.xml"/><Relationship Id="rId1311" Type="http://schemas.openxmlformats.org/officeDocument/2006/relationships/customXml" Target="../customXml/item1311.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1409" Type="http://schemas.openxmlformats.org/officeDocument/2006/relationships/customXml" Target="../customXml/item1409.xml"/><Relationship Id="rId197" Type="http://schemas.openxmlformats.org/officeDocument/2006/relationships/customXml" Target="../customXml/item197.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slide" Target="slides/slide16.xml"/><Relationship Id="rId264" Type="http://schemas.openxmlformats.org/officeDocument/2006/relationships/customXml" Target="../customXml/item264.xml"/><Relationship Id="rId471" Type="http://schemas.openxmlformats.org/officeDocument/2006/relationships/customXml" Target="../customXml/item471.xml"/><Relationship Id="rId1115" Type="http://schemas.openxmlformats.org/officeDocument/2006/relationships/customXml" Target="../customXml/item1115.xml"/><Relationship Id="rId1322" Type="http://schemas.openxmlformats.org/officeDocument/2006/relationships/customXml" Target="../customXml/item1322.xml"/><Relationship Id="rId59" Type="http://schemas.openxmlformats.org/officeDocument/2006/relationships/customXml" Target="../customXml/item59.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slide" Target="slides/slide27.xml"/><Relationship Id="rId843" Type="http://schemas.openxmlformats.org/officeDocument/2006/relationships/customXml" Target="../customXml/item843.xml"/><Relationship Id="rId1126" Type="http://schemas.openxmlformats.org/officeDocument/2006/relationships/customXml" Target="../customXml/item1126.xml"/><Relationship Id="rId275" Type="http://schemas.openxmlformats.org/officeDocument/2006/relationships/customXml" Target="../customXml/item275.xml"/><Relationship Id="rId482" Type="http://schemas.openxmlformats.org/officeDocument/2006/relationships/customXml" Target="../customXml/item482.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1400" Type="http://schemas.openxmlformats.org/officeDocument/2006/relationships/customXml" Target="../customXml/item1400.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slide" Target="slides/slide38.xml"/><Relationship Id="rId286" Type="http://schemas.openxmlformats.org/officeDocument/2006/relationships/customXml" Target="../customXml/item286.xml"/><Relationship Id="rId493" Type="http://schemas.openxmlformats.org/officeDocument/2006/relationships/customXml" Target="../customXml/item493.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50" Type="http://schemas.openxmlformats.org/officeDocument/2006/relationships/customXml" Target="../customXml/item50.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1204" Type="http://schemas.openxmlformats.org/officeDocument/2006/relationships/customXml" Target="../customXml/item1204.xml"/><Relationship Id="rId1411" Type="http://schemas.openxmlformats.org/officeDocument/2006/relationships/customXml" Target="../customXml/item1411.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297" Type="http://schemas.openxmlformats.org/officeDocument/2006/relationships/customXml" Target="../customXml/item297.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7" Type="http://schemas.openxmlformats.org/officeDocument/2006/relationships/customXml" Target="../customXml/item157.xml"/><Relationship Id="rId364" Type="http://schemas.openxmlformats.org/officeDocument/2006/relationships/customXml" Target="../customXml/item364.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61" Type="http://schemas.openxmlformats.org/officeDocument/2006/relationships/customXml" Target="../customXml/item61.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19" Type="http://schemas.openxmlformats.org/officeDocument/2006/relationships/customXml" Target="../customXml/item19.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168" Type="http://schemas.openxmlformats.org/officeDocument/2006/relationships/customXml" Target="../customXml/item168.xml"/><Relationship Id="rId943" Type="http://schemas.openxmlformats.org/officeDocument/2006/relationships/customXml" Target="../customXml/item943.xml"/><Relationship Id="rId1019" Type="http://schemas.openxmlformats.org/officeDocument/2006/relationships/customXml" Target="../customXml/item1019.xml"/><Relationship Id="rId72" Type="http://schemas.openxmlformats.org/officeDocument/2006/relationships/customXml" Target="../customXml/item72.xml"/><Relationship Id="rId375" Type="http://schemas.openxmlformats.org/officeDocument/2006/relationships/customXml" Target="../customXml/item375.xml"/><Relationship Id="rId582" Type="http://schemas.openxmlformats.org/officeDocument/2006/relationships/customXml" Target="../customXml/item58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83" Type="http://schemas.openxmlformats.org/officeDocument/2006/relationships/customXml" Target="../customXml/item83.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1304" Type="http://schemas.openxmlformats.org/officeDocument/2006/relationships/customXml" Target="../customXml/item1304.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0" Type="http://schemas.openxmlformats.org/officeDocument/2006/relationships/customXml" Target="../customXml/item10.xml"/><Relationship Id="rId94" Type="http://schemas.openxmlformats.org/officeDocument/2006/relationships/customXml" Target="../customXml/item94.xml"/><Relationship Id="rId397" Type="http://schemas.openxmlformats.org/officeDocument/2006/relationships/customXml" Target="../customXml/item397.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slide" Target="slides/slide9.xml"/><Relationship Id="rId257" Type="http://schemas.openxmlformats.org/officeDocument/2006/relationships/customXml" Target="../customXml/item257.xml"/><Relationship Id="rId464" Type="http://schemas.openxmlformats.org/officeDocument/2006/relationships/customXml" Target="../customXml/item464.xml"/><Relationship Id="rId1010" Type="http://schemas.openxmlformats.org/officeDocument/2006/relationships/customXml" Target="../customXml/item1010.xml"/><Relationship Id="rId1094" Type="http://schemas.openxmlformats.org/officeDocument/2006/relationships/customXml" Target="../customXml/item1094.xml"/><Relationship Id="rId1108" Type="http://schemas.openxmlformats.org/officeDocument/2006/relationships/customXml" Target="../customXml/item1108.xml"/><Relationship Id="rId1315" Type="http://schemas.openxmlformats.org/officeDocument/2006/relationships/customXml" Target="../customXml/item131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slide" Target="slides/slide20.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903" Type="http://schemas.openxmlformats.org/officeDocument/2006/relationships/customXml" Target="../customXml/item903.xml"/><Relationship Id="rId1326" Type="http://schemas.openxmlformats.org/officeDocument/2006/relationships/customXml" Target="../customXml/item1326.xml"/><Relationship Id="rId32" Type="http://schemas.openxmlformats.org/officeDocument/2006/relationships/customXml" Target="../customXml/item32.xml"/><Relationship Id="rId181" Type="http://schemas.openxmlformats.org/officeDocument/2006/relationships/customXml" Target="../customXml/item181.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slide" Target="slides/slide42.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292" Type="http://schemas.openxmlformats.org/officeDocument/2006/relationships/customXml" Target="../customXml/item292.xml"/><Relationship Id="rId597" Type="http://schemas.openxmlformats.org/officeDocument/2006/relationships/customXml" Target="../customXml/item597.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slide" Target="slides/slide13.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319" Type="http://schemas.openxmlformats.org/officeDocument/2006/relationships/customXml" Target="../customXml/item1319.xml"/><Relationship Id="rId25" Type="http://schemas.openxmlformats.org/officeDocument/2006/relationships/customXml" Target="../customXml/item25.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slide" Target="slides/slide4.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47" Type="http://schemas.openxmlformats.org/officeDocument/2006/relationships/customXml" Target="../customXml/item47.xml"/><Relationship Id="rId196" Type="http://schemas.openxmlformats.org/officeDocument/2006/relationships/customXml" Target="../customXml/item196.xml"/><Relationship Id="rId263" Type="http://schemas.openxmlformats.org/officeDocument/2006/relationships/customXml" Target="../customXml/item263.xml"/><Relationship Id="rId470" Type="http://schemas.openxmlformats.org/officeDocument/2006/relationships/customXml" Target="../customXml/item470.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slide" Target="slides/slide26.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69" Type="http://schemas.openxmlformats.org/officeDocument/2006/relationships/customXml" Target="../customXml/item69.xml"/><Relationship Id="rId285" Type="http://schemas.openxmlformats.org/officeDocument/2006/relationships/customXml" Target="../customXml/item285.xml"/><Relationship Id="rId492" Type="http://schemas.openxmlformats.org/officeDocument/2006/relationships/customXml" Target="../customXml/item492.xml"/><Relationship Id="rId797" Type="http://schemas.openxmlformats.org/officeDocument/2006/relationships/customXml" Target="../customXml/item797.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tableStyles" Target="tableStyles.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8" Type="http://schemas.openxmlformats.org/officeDocument/2006/relationships/customXml" Target="../customXml/item18.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303" Type="http://schemas.openxmlformats.org/officeDocument/2006/relationships/customXml" Target="../customXml/item1303.xml"/><Relationship Id="rId189" Type="http://schemas.openxmlformats.org/officeDocument/2006/relationships/customXml" Target="../customXml/item189.xml"/><Relationship Id="rId396" Type="http://schemas.openxmlformats.org/officeDocument/2006/relationships/customXml" Target="../customXml/item396.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slide" Target="slides/slide19.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902" Type="http://schemas.openxmlformats.org/officeDocument/2006/relationships/customXml" Target="../customXml/item902.xml"/><Relationship Id="rId31" Type="http://schemas.openxmlformats.org/officeDocument/2006/relationships/customXml" Target="../customXml/item31.xml"/><Relationship Id="rId180" Type="http://schemas.openxmlformats.org/officeDocument/2006/relationships/customXml" Target="../customXml/item180.xml"/><Relationship Id="rId278" Type="http://schemas.openxmlformats.org/officeDocument/2006/relationships/customXml" Target="../customXml/item278.xml"/><Relationship Id="rId485" Type="http://schemas.openxmlformats.org/officeDocument/2006/relationships/customXml" Target="../customXml/item485.xml"/><Relationship Id="rId692" Type="http://schemas.openxmlformats.org/officeDocument/2006/relationships/customXml" Target="../customXml/item692.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slide" Target="slides/slide41.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367" Type="http://schemas.openxmlformats.org/officeDocument/2006/relationships/customXml" Target="../customXml/item367.xml"/><Relationship Id="rId574" Type="http://schemas.openxmlformats.org/officeDocument/2006/relationships/customXml" Target="../customXml/item574.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291" Type="http://schemas.openxmlformats.org/officeDocument/2006/relationships/customXml" Target="../customXml/item291.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slide" Target="slides/slide12.xml"/><Relationship Id="rId1220" Type="http://schemas.openxmlformats.org/officeDocument/2006/relationships/customXml" Target="../customXml/item1220.xml"/><Relationship Id="rId1318" Type="http://schemas.openxmlformats.org/officeDocument/2006/relationships/customXml" Target="../customXml/item1318.xml"/><Relationship Id="rId24" Type="http://schemas.openxmlformats.org/officeDocument/2006/relationships/customXml" Target="../customXml/item24.xml"/><Relationship Id="rId173" Type="http://schemas.openxmlformats.org/officeDocument/2006/relationships/customXml" Target="../customXml/item173.xml"/><Relationship Id="rId380" Type="http://schemas.openxmlformats.org/officeDocument/2006/relationships/customXml" Target="../customXml/item380.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917" Type="http://schemas.openxmlformats.org/officeDocument/2006/relationships/customXml" Target="../customXml/item917.xml"/><Relationship Id="rId1102" Type="http://schemas.openxmlformats.org/officeDocument/2006/relationships/customXml" Target="../customXml/item1102.xml"/><Relationship Id="rId46" Type="http://schemas.openxmlformats.org/officeDocument/2006/relationships/customXml" Target="../customXml/item46.xml"/><Relationship Id="rId1407" Type="http://schemas.openxmlformats.org/officeDocument/2006/relationships/customXml" Target="../customXml/item1407.xml"/><Relationship Id="rId195" Type="http://schemas.openxmlformats.org/officeDocument/2006/relationships/customXml" Target="../customXml/item1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slide" Target="slides/slide25.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68" Type="http://schemas.openxmlformats.org/officeDocument/2006/relationships/customXml" Target="../customXml/item68.xml"/><Relationship Id="rId1429" Type="http://schemas.openxmlformats.org/officeDocument/2006/relationships/customXml" Target="../customXml/item1429.xml"/><Relationship Id="rId284" Type="http://schemas.openxmlformats.org/officeDocument/2006/relationships/customXml" Target="../customXml/item284.xml"/><Relationship Id="rId491" Type="http://schemas.openxmlformats.org/officeDocument/2006/relationships/customXml" Target="../customXml/item491.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theme" Target="theme/theme1.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213" Type="http://schemas.openxmlformats.org/officeDocument/2006/relationships/customXml" Target="../customXml/item1213.xml"/><Relationship Id="rId1420" Type="http://schemas.openxmlformats.org/officeDocument/2006/relationships/customXml" Target="../customXml/item1420.xml"/><Relationship Id="rId17" Type="http://schemas.openxmlformats.org/officeDocument/2006/relationships/customXml" Target="../customXml/item17.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302" Type="http://schemas.openxmlformats.org/officeDocument/2006/relationships/customXml" Target="../customXml/item1302.xml"/><Relationship Id="rId39" Type="http://schemas.openxmlformats.org/officeDocument/2006/relationships/customXml" Target="../customXml/item39.xml"/><Relationship Id="rId188" Type="http://schemas.openxmlformats.org/officeDocument/2006/relationships/customXml" Target="../customXml/item188.xml"/><Relationship Id="rId395" Type="http://schemas.openxmlformats.org/officeDocument/2006/relationships/customXml" Target="../customXml/item395.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18/09/2019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18/09/2019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18/09/2019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872.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724.xml"/><Relationship Id="rId7" Type="http://schemas.openxmlformats.org/officeDocument/2006/relationships/customXml" Target="../../customXml/item1002.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766.xml"/><Relationship Id="rId16" Type="http://schemas.openxmlformats.org/officeDocument/2006/relationships/image" Target="../media/image5.png"/><Relationship Id="rId1" Type="http://schemas.openxmlformats.org/officeDocument/2006/relationships/customXml" Target="../../customXml/item404.xml"/><Relationship Id="rId6" Type="http://schemas.openxmlformats.org/officeDocument/2006/relationships/customXml" Target="../../customXml/item1230.xml"/><Relationship Id="rId11" Type="http://schemas.openxmlformats.org/officeDocument/2006/relationships/notesSlide" Target="../notesSlides/notesSlide1.xml"/><Relationship Id="rId5" Type="http://schemas.openxmlformats.org/officeDocument/2006/relationships/customXml" Target="../../customXml/item668.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485.xml"/><Relationship Id="rId9" Type="http://schemas.openxmlformats.org/officeDocument/2006/relationships/customXml" Target="../../customXml/item441.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76.xml"/><Relationship Id="rId18" Type="http://schemas.openxmlformats.org/officeDocument/2006/relationships/customXml" Target="../../customXml/item96.xml"/><Relationship Id="rId26" Type="http://schemas.openxmlformats.org/officeDocument/2006/relationships/customXml" Target="../../customXml/item174.xml"/><Relationship Id="rId39" Type="http://schemas.openxmlformats.org/officeDocument/2006/relationships/slide" Target="slide13.xml"/><Relationship Id="rId21" Type="http://schemas.openxmlformats.org/officeDocument/2006/relationships/customXml" Target="../../customXml/item1312.xml"/><Relationship Id="rId34" Type="http://schemas.openxmlformats.org/officeDocument/2006/relationships/image" Target="../media/image6.png"/><Relationship Id="rId42" Type="http://schemas.openxmlformats.org/officeDocument/2006/relationships/image" Target="../media/image38.png"/><Relationship Id="rId47" Type="http://schemas.openxmlformats.org/officeDocument/2006/relationships/image" Target="../media/image41.svg"/><Relationship Id="rId50" Type="http://schemas.openxmlformats.org/officeDocument/2006/relationships/image" Target="../media/image43.svg"/><Relationship Id="rId7" Type="http://schemas.openxmlformats.org/officeDocument/2006/relationships/customXml" Target="../../customXml/item927.xml"/><Relationship Id="rId2" Type="http://schemas.openxmlformats.org/officeDocument/2006/relationships/customXml" Target="../../customXml/item1008.xml"/><Relationship Id="rId16" Type="http://schemas.openxmlformats.org/officeDocument/2006/relationships/customXml" Target="../../customXml/item322.xml"/><Relationship Id="rId29" Type="http://schemas.openxmlformats.org/officeDocument/2006/relationships/image" Target="../media/image1.png"/><Relationship Id="rId11" Type="http://schemas.openxmlformats.org/officeDocument/2006/relationships/customXml" Target="../../customXml/item1263.xml"/><Relationship Id="rId24" Type="http://schemas.openxmlformats.org/officeDocument/2006/relationships/customXml" Target="../../customXml/item113.xml"/><Relationship Id="rId32" Type="http://schemas.openxmlformats.org/officeDocument/2006/relationships/image" Target="../media/image4.png"/><Relationship Id="rId37" Type="http://schemas.openxmlformats.org/officeDocument/2006/relationships/image" Target="../media/image36.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1337.xml"/><Relationship Id="rId10" Type="http://schemas.openxmlformats.org/officeDocument/2006/relationships/customXml" Target="../../customXml/item712.xml"/><Relationship Id="rId19" Type="http://schemas.openxmlformats.org/officeDocument/2006/relationships/customXml" Target="../../customXml/item1342.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469.xml"/><Relationship Id="rId9" Type="http://schemas.openxmlformats.org/officeDocument/2006/relationships/customXml" Target="../../customXml/item1315.xml"/><Relationship Id="rId14" Type="http://schemas.openxmlformats.org/officeDocument/2006/relationships/customXml" Target="../../customXml/item275.xml"/><Relationship Id="rId22" Type="http://schemas.openxmlformats.org/officeDocument/2006/relationships/customXml" Target="../../customXml/item1285.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39.svg"/><Relationship Id="rId48" Type="http://schemas.openxmlformats.org/officeDocument/2006/relationships/slide" Target="slide11.xml"/><Relationship Id="rId8" Type="http://schemas.openxmlformats.org/officeDocument/2006/relationships/customXml" Target="../../customXml/item889.xml"/><Relationship Id="rId51" Type="http://schemas.openxmlformats.org/officeDocument/2006/relationships/slide" Target="slide12.xml"/><Relationship Id="rId3" Type="http://schemas.openxmlformats.org/officeDocument/2006/relationships/customXml" Target="../../customXml/item994.xml"/><Relationship Id="rId12" Type="http://schemas.openxmlformats.org/officeDocument/2006/relationships/customXml" Target="../../customXml/item350.xml"/><Relationship Id="rId17" Type="http://schemas.openxmlformats.org/officeDocument/2006/relationships/customXml" Target="../../customXml/item529.xml"/><Relationship Id="rId25" Type="http://schemas.openxmlformats.org/officeDocument/2006/relationships/customXml" Target="../../customXml/item560.xml"/><Relationship Id="rId33" Type="http://schemas.openxmlformats.org/officeDocument/2006/relationships/image" Target="../media/image5.png"/><Relationship Id="rId38" Type="http://schemas.openxmlformats.org/officeDocument/2006/relationships/image" Target="../media/image37.svg"/><Relationship Id="rId46" Type="http://schemas.openxmlformats.org/officeDocument/2006/relationships/image" Target="../media/image40.png"/><Relationship Id="rId20" Type="http://schemas.openxmlformats.org/officeDocument/2006/relationships/customXml" Target="../../customXml/item866.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248.xml"/><Relationship Id="rId6" Type="http://schemas.openxmlformats.org/officeDocument/2006/relationships/customXml" Target="../../customXml/item516.xml"/><Relationship Id="rId15" Type="http://schemas.openxmlformats.org/officeDocument/2006/relationships/customXml" Target="../../customXml/item16.xml"/><Relationship Id="rId23" Type="http://schemas.openxmlformats.org/officeDocument/2006/relationships/customXml" Target="../../customXml/item389.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2.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663.xml"/><Relationship Id="rId18" Type="http://schemas.openxmlformats.org/officeDocument/2006/relationships/customXml" Target="../../customXml/item698.xml"/><Relationship Id="rId26" Type="http://schemas.openxmlformats.org/officeDocument/2006/relationships/customXml" Target="../../customXml/item82.xml"/><Relationship Id="rId39" Type="http://schemas.openxmlformats.org/officeDocument/2006/relationships/image" Target="../media/image37.svg"/><Relationship Id="rId21" Type="http://schemas.openxmlformats.org/officeDocument/2006/relationships/customXml" Target="../../customXml/item437.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0.png"/><Relationship Id="rId50" Type="http://schemas.openxmlformats.org/officeDocument/2006/relationships/image" Target="../media/image43.svg"/><Relationship Id="rId55" Type="http://schemas.openxmlformats.org/officeDocument/2006/relationships/slide" Target="slide10.xml"/><Relationship Id="rId7" Type="http://schemas.openxmlformats.org/officeDocument/2006/relationships/customXml" Target="../../customXml/item246.xml"/><Relationship Id="rId2" Type="http://schemas.openxmlformats.org/officeDocument/2006/relationships/customXml" Target="../../customXml/item1207.xml"/><Relationship Id="rId16" Type="http://schemas.openxmlformats.org/officeDocument/2006/relationships/customXml" Target="../../customXml/item1363.xml"/><Relationship Id="rId29" Type="http://schemas.openxmlformats.org/officeDocument/2006/relationships/notesSlide" Target="../notesSlides/notesSlide11.xml"/><Relationship Id="rId11" Type="http://schemas.openxmlformats.org/officeDocument/2006/relationships/customXml" Target="../../customXml/item789.xml"/><Relationship Id="rId24" Type="http://schemas.openxmlformats.org/officeDocument/2006/relationships/customXml" Target="../../customXml/item707.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741.xml"/><Relationship Id="rId19" Type="http://schemas.openxmlformats.org/officeDocument/2006/relationships/customXml" Target="../../customXml/item832.xml"/><Relationship Id="rId4" Type="http://schemas.openxmlformats.org/officeDocument/2006/relationships/customXml" Target="../../customXml/item1086.xml"/><Relationship Id="rId9" Type="http://schemas.openxmlformats.org/officeDocument/2006/relationships/customXml" Target="../../customXml/item1291.xml"/><Relationship Id="rId14" Type="http://schemas.openxmlformats.org/officeDocument/2006/relationships/customXml" Target="../../customXml/item1092.xml"/><Relationship Id="rId22" Type="http://schemas.openxmlformats.org/officeDocument/2006/relationships/customXml" Target="../../customXml/item1078.xml"/><Relationship Id="rId27" Type="http://schemas.openxmlformats.org/officeDocument/2006/relationships/customXml" Target="../../customXml/item262.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38.png"/><Relationship Id="rId48" Type="http://schemas.openxmlformats.org/officeDocument/2006/relationships/image" Target="../media/image41.svg"/><Relationship Id="rId56" Type="http://schemas.openxmlformats.org/officeDocument/2006/relationships/image" Target="../media/image44.png"/><Relationship Id="rId8" Type="http://schemas.openxmlformats.org/officeDocument/2006/relationships/customXml" Target="../../customXml/item184.xml"/><Relationship Id="rId51" Type="http://schemas.openxmlformats.org/officeDocument/2006/relationships/slide" Target="slide12.xml"/><Relationship Id="rId3" Type="http://schemas.openxmlformats.org/officeDocument/2006/relationships/customXml" Target="../../customXml/item17.xml"/><Relationship Id="rId12" Type="http://schemas.openxmlformats.org/officeDocument/2006/relationships/customXml" Target="../../customXml/item1085.xml"/><Relationship Id="rId17" Type="http://schemas.openxmlformats.org/officeDocument/2006/relationships/customXml" Target="../../customXml/item431.xml"/><Relationship Id="rId25" Type="http://schemas.openxmlformats.org/officeDocument/2006/relationships/customXml" Target="../../customXml/item43.xml"/><Relationship Id="rId33" Type="http://schemas.openxmlformats.org/officeDocument/2006/relationships/image" Target="../media/image4.png"/><Relationship Id="rId38" Type="http://schemas.openxmlformats.org/officeDocument/2006/relationships/image" Target="../media/image36.png"/><Relationship Id="rId46" Type="http://schemas.openxmlformats.org/officeDocument/2006/relationships/image" Target="../media/image21.svg"/><Relationship Id="rId20" Type="http://schemas.openxmlformats.org/officeDocument/2006/relationships/customXml" Target="../../customXml/item411.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1292.xml"/><Relationship Id="rId6" Type="http://schemas.openxmlformats.org/officeDocument/2006/relationships/customXml" Target="../../customXml/item831.xml"/><Relationship Id="rId15" Type="http://schemas.openxmlformats.org/officeDocument/2006/relationships/customXml" Target="../../customXml/item327.xml"/><Relationship Id="rId23" Type="http://schemas.openxmlformats.org/officeDocument/2006/relationships/customXml" Target="../../customXml/item420.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2.png"/><Relationship Id="rId57" Type="http://schemas.openxmlformats.org/officeDocument/2006/relationships/image" Target="../media/image45.svg"/><Relationship Id="rId10" Type="http://schemas.openxmlformats.org/officeDocument/2006/relationships/customXml" Target="../../customXml/item865.xml"/><Relationship Id="rId31" Type="http://schemas.openxmlformats.org/officeDocument/2006/relationships/image" Target="../media/image2.png"/><Relationship Id="rId44" Type="http://schemas.openxmlformats.org/officeDocument/2006/relationships/image" Target="../media/image39.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104.xml"/><Relationship Id="rId18" Type="http://schemas.openxmlformats.org/officeDocument/2006/relationships/customXml" Target="../../customXml/item353.xml"/><Relationship Id="rId26" Type="http://schemas.openxmlformats.org/officeDocument/2006/relationships/customXml" Target="../../customXml/item299.xml"/><Relationship Id="rId39" Type="http://schemas.openxmlformats.org/officeDocument/2006/relationships/image" Target="../media/image36.png"/><Relationship Id="rId21" Type="http://schemas.openxmlformats.org/officeDocument/2006/relationships/customXml" Target="../../customXml/item2.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0.png"/><Relationship Id="rId7" Type="http://schemas.openxmlformats.org/officeDocument/2006/relationships/customXml" Target="../../customXml/item1183.xml"/><Relationship Id="rId2" Type="http://schemas.openxmlformats.org/officeDocument/2006/relationships/customXml" Target="../../customXml/item151.xml"/><Relationship Id="rId16" Type="http://schemas.openxmlformats.org/officeDocument/2006/relationships/customXml" Target="../../customXml/item167.xml"/><Relationship Id="rId29" Type="http://schemas.openxmlformats.org/officeDocument/2006/relationships/slideLayout" Target="../slideLayouts/slideLayout1.xml"/><Relationship Id="rId1" Type="http://schemas.openxmlformats.org/officeDocument/2006/relationships/customXml" Target="../../customXml/item433.xml"/><Relationship Id="rId6" Type="http://schemas.openxmlformats.org/officeDocument/2006/relationships/customXml" Target="../../customXml/item581.xml"/><Relationship Id="rId11" Type="http://schemas.openxmlformats.org/officeDocument/2006/relationships/customXml" Target="../../customXml/item1224.xml"/><Relationship Id="rId24" Type="http://schemas.openxmlformats.org/officeDocument/2006/relationships/customXml" Target="../../customXml/item1209.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7.svg"/><Relationship Id="rId45" Type="http://schemas.openxmlformats.org/officeDocument/2006/relationships/image" Target="../media/image39.svg"/><Relationship Id="rId5" Type="http://schemas.openxmlformats.org/officeDocument/2006/relationships/customXml" Target="../../customXml/item4.xml"/><Relationship Id="rId15" Type="http://schemas.openxmlformats.org/officeDocument/2006/relationships/customXml" Target="../../customXml/item571.xml"/><Relationship Id="rId23" Type="http://schemas.openxmlformats.org/officeDocument/2006/relationships/customXml" Target="../../customXml/item1025.xml"/><Relationship Id="rId28" Type="http://schemas.openxmlformats.org/officeDocument/2006/relationships/customXml" Target="../../customXml/item466.xml"/><Relationship Id="rId36" Type="http://schemas.openxmlformats.org/officeDocument/2006/relationships/image" Target="../media/image6.png"/><Relationship Id="rId10" Type="http://schemas.openxmlformats.org/officeDocument/2006/relationships/customXml" Target="../../customXml/item543.xml"/><Relationship Id="rId19" Type="http://schemas.openxmlformats.org/officeDocument/2006/relationships/customXml" Target="../../customXml/item556.xml"/><Relationship Id="rId31" Type="http://schemas.openxmlformats.org/officeDocument/2006/relationships/image" Target="../media/image1.png"/><Relationship Id="rId44" Type="http://schemas.openxmlformats.org/officeDocument/2006/relationships/image" Target="../media/image38.png"/><Relationship Id="rId4" Type="http://schemas.openxmlformats.org/officeDocument/2006/relationships/customXml" Target="../../customXml/item607.xml"/><Relationship Id="rId9" Type="http://schemas.openxmlformats.org/officeDocument/2006/relationships/customXml" Target="../../customXml/item770.xml"/><Relationship Id="rId14" Type="http://schemas.openxmlformats.org/officeDocument/2006/relationships/customXml" Target="../../customXml/item509.xml"/><Relationship Id="rId22" Type="http://schemas.openxmlformats.org/officeDocument/2006/relationships/customXml" Target="../../customXml/item622.xml"/><Relationship Id="rId27" Type="http://schemas.openxmlformats.org/officeDocument/2006/relationships/customXml" Target="../../customXml/item709.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1.svg"/><Relationship Id="rId8" Type="http://schemas.openxmlformats.org/officeDocument/2006/relationships/customXml" Target="../../customXml/item984.xml"/><Relationship Id="rId3" Type="http://schemas.openxmlformats.org/officeDocument/2006/relationships/customXml" Target="../../customXml/item1021.xml"/><Relationship Id="rId12" Type="http://schemas.openxmlformats.org/officeDocument/2006/relationships/customXml" Target="../../customXml/item1074.xml"/><Relationship Id="rId17" Type="http://schemas.openxmlformats.org/officeDocument/2006/relationships/customXml" Target="../../customXml/item1274.xml"/><Relationship Id="rId25" Type="http://schemas.openxmlformats.org/officeDocument/2006/relationships/customXml" Target="../../customXml/item561.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705.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862.xml"/><Relationship Id="rId18" Type="http://schemas.openxmlformats.org/officeDocument/2006/relationships/customXml" Target="../../customXml/item144.xml"/><Relationship Id="rId26" Type="http://schemas.openxmlformats.org/officeDocument/2006/relationships/customXml" Target="../../customXml/item293.xml"/><Relationship Id="rId39" Type="http://schemas.openxmlformats.org/officeDocument/2006/relationships/image" Target="../media/image46.png"/><Relationship Id="rId21" Type="http://schemas.openxmlformats.org/officeDocument/2006/relationships/customXml" Target="../../customXml/item1367.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49.svg"/><Relationship Id="rId50" Type="http://schemas.openxmlformats.org/officeDocument/2006/relationships/image" Target="../media/image35.svg"/><Relationship Id="rId7" Type="http://schemas.openxmlformats.org/officeDocument/2006/relationships/customXml" Target="../../customXml/item612.xml"/><Relationship Id="rId2" Type="http://schemas.openxmlformats.org/officeDocument/2006/relationships/customXml" Target="../../customXml/item212.xml"/><Relationship Id="rId16" Type="http://schemas.openxmlformats.org/officeDocument/2006/relationships/customXml" Target="../../customXml/item352.xml"/><Relationship Id="rId29" Type="http://schemas.openxmlformats.org/officeDocument/2006/relationships/image" Target="../media/image1.png"/><Relationship Id="rId11" Type="http://schemas.openxmlformats.org/officeDocument/2006/relationships/customXml" Target="../../customXml/item1237.xml"/><Relationship Id="rId24" Type="http://schemas.openxmlformats.org/officeDocument/2006/relationships/customXml" Target="../../customXml/item133.xml"/><Relationship Id="rId32" Type="http://schemas.openxmlformats.org/officeDocument/2006/relationships/image" Target="../media/image4.png"/><Relationship Id="rId37" Type="http://schemas.openxmlformats.org/officeDocument/2006/relationships/image" Target="../media/image36.png"/><Relationship Id="rId40" Type="http://schemas.openxmlformats.org/officeDocument/2006/relationships/image" Target="../media/image47.svg"/><Relationship Id="rId45" Type="http://schemas.openxmlformats.org/officeDocument/2006/relationships/slide" Target="slide15.xml"/><Relationship Id="rId5" Type="http://schemas.openxmlformats.org/officeDocument/2006/relationships/customXml" Target="../../customXml/item83.xml"/><Relationship Id="rId15" Type="http://schemas.openxmlformats.org/officeDocument/2006/relationships/customXml" Target="../../customXml/item689.xml"/><Relationship Id="rId23" Type="http://schemas.openxmlformats.org/officeDocument/2006/relationships/customXml" Target="../../customXml/item398.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4.png"/><Relationship Id="rId10" Type="http://schemas.openxmlformats.org/officeDocument/2006/relationships/customXml" Target="../../customXml/item1172.xml"/><Relationship Id="rId19" Type="http://schemas.openxmlformats.org/officeDocument/2006/relationships/customXml" Target="../../customXml/item1269.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774.xml"/><Relationship Id="rId9" Type="http://schemas.openxmlformats.org/officeDocument/2006/relationships/customXml" Target="../../customXml/item1152.xml"/><Relationship Id="rId14" Type="http://schemas.openxmlformats.org/officeDocument/2006/relationships/customXml" Target="../../customXml/item531.xml"/><Relationship Id="rId22" Type="http://schemas.openxmlformats.org/officeDocument/2006/relationships/customXml" Target="../../customXml/item842.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157.xml"/><Relationship Id="rId3" Type="http://schemas.openxmlformats.org/officeDocument/2006/relationships/customXml" Target="../../customXml/item5.xml"/><Relationship Id="rId12" Type="http://schemas.openxmlformats.org/officeDocument/2006/relationships/customXml" Target="../../customXml/item339.xml"/><Relationship Id="rId17" Type="http://schemas.openxmlformats.org/officeDocument/2006/relationships/customXml" Target="../../customXml/item1225.xml"/><Relationship Id="rId25" Type="http://schemas.openxmlformats.org/officeDocument/2006/relationships/customXml" Target="../../customXml/item1063.xml"/><Relationship Id="rId33" Type="http://schemas.openxmlformats.org/officeDocument/2006/relationships/image" Target="../media/image5.png"/><Relationship Id="rId38" Type="http://schemas.openxmlformats.org/officeDocument/2006/relationships/image" Target="../media/image37.svg"/><Relationship Id="rId46" Type="http://schemas.openxmlformats.org/officeDocument/2006/relationships/image" Target="../media/image48.png"/><Relationship Id="rId20" Type="http://schemas.openxmlformats.org/officeDocument/2006/relationships/customXml" Target="../../customXml/item795.xml"/><Relationship Id="rId41" Type="http://schemas.openxmlformats.org/officeDocument/2006/relationships/image" Target="../media/image22.png"/><Relationship Id="rId1" Type="http://schemas.openxmlformats.org/officeDocument/2006/relationships/customXml" Target="../../customXml/item316.xml"/><Relationship Id="rId6" Type="http://schemas.openxmlformats.org/officeDocument/2006/relationships/customXml" Target="../../customXml/item1184.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859.xml"/><Relationship Id="rId18" Type="http://schemas.openxmlformats.org/officeDocument/2006/relationships/customXml" Target="../../customXml/item755.xml"/><Relationship Id="rId26" Type="http://schemas.openxmlformats.org/officeDocument/2006/relationships/customXml" Target="../../customXml/item583.xml"/><Relationship Id="rId39" Type="http://schemas.openxmlformats.org/officeDocument/2006/relationships/image" Target="../media/image4.png"/><Relationship Id="rId21" Type="http://schemas.openxmlformats.org/officeDocument/2006/relationships/customXml" Target="../../customXml/item666.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0.png"/><Relationship Id="rId7" Type="http://schemas.openxmlformats.org/officeDocument/2006/relationships/customXml" Target="../../customXml/item1202.xml"/><Relationship Id="rId2" Type="http://schemas.openxmlformats.org/officeDocument/2006/relationships/customXml" Target="../../customXml/item506.xml"/><Relationship Id="rId16" Type="http://schemas.openxmlformats.org/officeDocument/2006/relationships/customXml" Target="../../customXml/item957.xml"/><Relationship Id="rId29" Type="http://schemas.openxmlformats.org/officeDocument/2006/relationships/customXml" Target="../../customXml/item626.xml"/><Relationship Id="rId11" Type="http://schemas.openxmlformats.org/officeDocument/2006/relationships/customXml" Target="../../customXml/item1170.xml"/><Relationship Id="rId24" Type="http://schemas.openxmlformats.org/officeDocument/2006/relationships/customXml" Target="../../customXml/item1044.xml"/><Relationship Id="rId32" Type="http://schemas.openxmlformats.org/officeDocument/2006/relationships/customXml" Target="../../customXml/item1122.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6.png"/><Relationship Id="rId53" Type="http://schemas.openxmlformats.org/officeDocument/2006/relationships/image" Target="../media/image20.png"/><Relationship Id="rId58" Type="http://schemas.openxmlformats.org/officeDocument/2006/relationships/image" Target="../media/image43.svg"/><Relationship Id="rId5" Type="http://schemas.openxmlformats.org/officeDocument/2006/relationships/customXml" Target="../../customXml/item265.xml"/><Relationship Id="rId19" Type="http://schemas.openxmlformats.org/officeDocument/2006/relationships/customXml" Target="../../customXml/item670.xml"/><Relationship Id="rId4" Type="http://schemas.openxmlformats.org/officeDocument/2006/relationships/customXml" Target="../../customXml/item651.xml"/><Relationship Id="rId9" Type="http://schemas.openxmlformats.org/officeDocument/2006/relationships/customXml" Target="../../customXml/item263.xml"/><Relationship Id="rId14" Type="http://schemas.openxmlformats.org/officeDocument/2006/relationships/customXml" Target="../../customXml/item345.xml"/><Relationship Id="rId22" Type="http://schemas.openxmlformats.org/officeDocument/2006/relationships/customXml" Target="../../customXml/item371.xml"/><Relationship Id="rId27" Type="http://schemas.openxmlformats.org/officeDocument/2006/relationships/customXml" Target="../../customXml/item1052.xml"/><Relationship Id="rId30" Type="http://schemas.openxmlformats.org/officeDocument/2006/relationships/customXml" Target="../../customXml/item662.xml"/><Relationship Id="rId35" Type="http://schemas.openxmlformats.org/officeDocument/2006/relationships/notesSlide" Target="../notesSlides/notesSlide14.xml"/><Relationship Id="rId43" Type="http://schemas.openxmlformats.org/officeDocument/2006/relationships/image" Target="../media/image36.png"/><Relationship Id="rId48" Type="http://schemas.openxmlformats.org/officeDocument/2006/relationships/image" Target="../media/image23.svg"/><Relationship Id="rId56" Type="http://schemas.openxmlformats.org/officeDocument/2006/relationships/image" Target="../media/image41.svg"/><Relationship Id="rId8" Type="http://schemas.openxmlformats.org/officeDocument/2006/relationships/customXml" Target="../../customXml/item625.xml"/><Relationship Id="rId51" Type="http://schemas.openxmlformats.org/officeDocument/2006/relationships/image" Target="../media/image48.png"/><Relationship Id="rId3" Type="http://schemas.openxmlformats.org/officeDocument/2006/relationships/customXml" Target="../../customXml/item214.xml"/><Relationship Id="rId12" Type="http://schemas.openxmlformats.org/officeDocument/2006/relationships/customXml" Target="../../customXml/item582.xml"/><Relationship Id="rId17" Type="http://schemas.openxmlformats.org/officeDocument/2006/relationships/customXml" Target="../../customXml/item473.xml"/><Relationship Id="rId25" Type="http://schemas.openxmlformats.org/officeDocument/2006/relationships/customXml" Target="../../customXml/item24.xml"/><Relationship Id="rId33" Type="http://schemas.openxmlformats.org/officeDocument/2006/relationships/customXml" Target="../../customXml/item1194.xml"/><Relationship Id="rId38" Type="http://schemas.openxmlformats.org/officeDocument/2006/relationships/image" Target="../media/image3.png"/><Relationship Id="rId46" Type="http://schemas.openxmlformats.org/officeDocument/2006/relationships/image" Target="../media/image47.svg"/><Relationship Id="rId59" Type="http://schemas.openxmlformats.org/officeDocument/2006/relationships/slide" Target="slide13.xml"/><Relationship Id="rId20" Type="http://schemas.openxmlformats.org/officeDocument/2006/relationships/customXml" Target="../../customXml/item68.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673.xml"/><Relationship Id="rId6" Type="http://schemas.openxmlformats.org/officeDocument/2006/relationships/customXml" Target="../../customXml/item1336.xml"/><Relationship Id="rId15" Type="http://schemas.openxmlformats.org/officeDocument/2006/relationships/customXml" Target="../../customXml/item1211.xml"/><Relationship Id="rId23" Type="http://schemas.openxmlformats.org/officeDocument/2006/relationships/customXml" Target="../../customXml/item538.xml"/><Relationship Id="rId28" Type="http://schemas.openxmlformats.org/officeDocument/2006/relationships/customXml" Target="../../customXml/item695.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2.png"/><Relationship Id="rId10" Type="http://schemas.openxmlformats.org/officeDocument/2006/relationships/customXml" Target="../../customXml/item94.xml"/><Relationship Id="rId31" Type="http://schemas.openxmlformats.org/officeDocument/2006/relationships/customXml" Target="../../customXml/item182.xml"/><Relationship Id="rId44" Type="http://schemas.openxmlformats.org/officeDocument/2006/relationships/image" Target="../media/image37.svg"/><Relationship Id="rId52" Type="http://schemas.openxmlformats.org/officeDocument/2006/relationships/image" Target="../media/image49.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064.xml"/><Relationship Id="rId18" Type="http://schemas.openxmlformats.org/officeDocument/2006/relationships/customXml" Target="../../customXml/item713.xml"/><Relationship Id="rId26" Type="http://schemas.openxmlformats.org/officeDocument/2006/relationships/customXml" Target="../../customXml/item1298.xml"/><Relationship Id="rId39" Type="http://schemas.openxmlformats.org/officeDocument/2006/relationships/slideLayout" Target="../slideLayouts/slideLayout1.xml"/><Relationship Id="rId21" Type="http://schemas.openxmlformats.org/officeDocument/2006/relationships/customXml" Target="../../customXml/item805.xml"/><Relationship Id="rId34" Type="http://schemas.openxmlformats.org/officeDocument/2006/relationships/customXml" Target="../../customXml/item105.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7.svg"/><Relationship Id="rId55" Type="http://schemas.openxmlformats.org/officeDocument/2006/relationships/image" Target="../media/image24.png"/><Relationship Id="rId7" Type="http://schemas.openxmlformats.org/officeDocument/2006/relationships/customXml" Target="../../customXml/item321.xml"/><Relationship Id="rId2" Type="http://schemas.openxmlformats.org/officeDocument/2006/relationships/customXml" Target="../../customXml/item93.xml"/><Relationship Id="rId16" Type="http://schemas.openxmlformats.org/officeDocument/2006/relationships/customXml" Target="../../customXml/item818.xml"/><Relationship Id="rId29" Type="http://schemas.openxmlformats.org/officeDocument/2006/relationships/customXml" Target="../../customXml/item336.xml"/><Relationship Id="rId11" Type="http://schemas.openxmlformats.org/officeDocument/2006/relationships/customXml" Target="../../customXml/item1232.xml"/><Relationship Id="rId24" Type="http://schemas.openxmlformats.org/officeDocument/2006/relationships/customXml" Target="../../customXml/item633.xml"/><Relationship Id="rId32" Type="http://schemas.openxmlformats.org/officeDocument/2006/relationships/customXml" Target="../../customXml/item1143.xml"/><Relationship Id="rId37" Type="http://schemas.openxmlformats.org/officeDocument/2006/relationships/customXml" Target="../../customXml/item691.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49.svg"/><Relationship Id="rId5" Type="http://schemas.openxmlformats.org/officeDocument/2006/relationships/customXml" Target="../../customXml/item391.xml"/><Relationship Id="rId61" Type="http://schemas.openxmlformats.org/officeDocument/2006/relationships/image" Target="../media/image13.svg"/><Relationship Id="rId19" Type="http://schemas.openxmlformats.org/officeDocument/2006/relationships/customXml" Target="../../customXml/item667.xml"/><Relationship Id="rId14" Type="http://schemas.openxmlformats.org/officeDocument/2006/relationships/customXml" Target="../../customXml/item949.xml"/><Relationship Id="rId22" Type="http://schemas.openxmlformats.org/officeDocument/2006/relationships/customXml" Target="../../customXml/item808.xml"/><Relationship Id="rId27" Type="http://schemas.openxmlformats.org/officeDocument/2006/relationships/customXml" Target="../../customXml/item291.xml"/><Relationship Id="rId30" Type="http://schemas.openxmlformats.org/officeDocument/2006/relationships/customXml" Target="../../customXml/item1005.xml"/><Relationship Id="rId35" Type="http://schemas.openxmlformats.org/officeDocument/2006/relationships/customXml" Target="../../customXml/item397.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144.xml"/><Relationship Id="rId51" Type="http://schemas.openxmlformats.org/officeDocument/2006/relationships/image" Target="../media/image46.png"/><Relationship Id="rId3" Type="http://schemas.openxmlformats.org/officeDocument/2006/relationships/customXml" Target="../../customXml/item1290.xml"/><Relationship Id="rId12" Type="http://schemas.openxmlformats.org/officeDocument/2006/relationships/customXml" Target="../../customXml/item270.xml"/><Relationship Id="rId17" Type="http://schemas.openxmlformats.org/officeDocument/2006/relationships/customXml" Target="../../customXml/item1368.xml"/><Relationship Id="rId25" Type="http://schemas.openxmlformats.org/officeDocument/2006/relationships/customXml" Target="../../customXml/item524.xml"/><Relationship Id="rId33" Type="http://schemas.openxmlformats.org/officeDocument/2006/relationships/customXml" Target="../../customXml/item180.xml"/><Relationship Id="rId38" Type="http://schemas.openxmlformats.org/officeDocument/2006/relationships/customXml" Target="../../customXml/item1322.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65.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271.xml"/><Relationship Id="rId6" Type="http://schemas.openxmlformats.org/officeDocument/2006/relationships/customXml" Target="../../customXml/item910.xml"/><Relationship Id="rId15" Type="http://schemas.openxmlformats.org/officeDocument/2006/relationships/customXml" Target="../../customXml/item1244.xml"/><Relationship Id="rId23" Type="http://schemas.openxmlformats.org/officeDocument/2006/relationships/customXml" Target="../../customXml/item158.xml"/><Relationship Id="rId28" Type="http://schemas.openxmlformats.org/officeDocument/2006/relationships/customXml" Target="../../customXml/item51.xml"/><Relationship Id="rId36" Type="http://schemas.openxmlformats.org/officeDocument/2006/relationships/customXml" Target="../../customXml/item1147.xml"/><Relationship Id="rId49" Type="http://schemas.openxmlformats.org/officeDocument/2006/relationships/image" Target="../media/image36.png"/><Relationship Id="rId57" Type="http://schemas.openxmlformats.org/officeDocument/2006/relationships/image" Target="../media/image48.png"/><Relationship Id="rId10" Type="http://schemas.openxmlformats.org/officeDocument/2006/relationships/customXml" Target="../../customXml/item99.xml"/><Relationship Id="rId31" Type="http://schemas.openxmlformats.org/officeDocument/2006/relationships/customXml" Target="../../customXml/item1015.xml"/><Relationship Id="rId44" Type="http://schemas.openxmlformats.org/officeDocument/2006/relationships/image" Target="../media/image4.png"/><Relationship Id="rId52" Type="http://schemas.openxmlformats.org/officeDocument/2006/relationships/image" Target="../media/image47.svg"/><Relationship Id="rId60" Type="http://schemas.openxmlformats.org/officeDocument/2006/relationships/image" Target="../media/image12.png"/><Relationship Id="rId4" Type="http://schemas.openxmlformats.org/officeDocument/2006/relationships/customXml" Target="../../customXml/item941.xml"/><Relationship Id="rId9" Type="http://schemas.openxmlformats.org/officeDocument/2006/relationships/customXml" Target="../../customXml/item188.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77.xml"/><Relationship Id="rId18" Type="http://schemas.openxmlformats.org/officeDocument/2006/relationships/customXml" Target="../../customXml/item511.xml"/><Relationship Id="rId26" Type="http://schemas.openxmlformats.org/officeDocument/2006/relationships/customXml" Target="../../customXml/item118.xml"/><Relationship Id="rId39" Type="http://schemas.openxmlformats.org/officeDocument/2006/relationships/slideLayout" Target="../slideLayouts/slideLayout1.xml"/><Relationship Id="rId21" Type="http://schemas.openxmlformats.org/officeDocument/2006/relationships/customXml" Target="../../customXml/item981.xml"/><Relationship Id="rId34" Type="http://schemas.openxmlformats.org/officeDocument/2006/relationships/customXml" Target="../../customXml/item557.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7.svg"/><Relationship Id="rId55" Type="http://schemas.openxmlformats.org/officeDocument/2006/relationships/slide" Target="slide19.xml"/><Relationship Id="rId7" Type="http://schemas.openxmlformats.org/officeDocument/2006/relationships/customXml" Target="../../customXml/item205.xml"/><Relationship Id="rId2" Type="http://schemas.openxmlformats.org/officeDocument/2006/relationships/customXml" Target="../../customXml/item1054.xml"/><Relationship Id="rId16" Type="http://schemas.openxmlformats.org/officeDocument/2006/relationships/customXml" Target="../../customXml/item636.xml"/><Relationship Id="rId29" Type="http://schemas.openxmlformats.org/officeDocument/2006/relationships/customXml" Target="../../customXml/item1154.xml"/><Relationship Id="rId11" Type="http://schemas.openxmlformats.org/officeDocument/2006/relationships/customXml" Target="../../customXml/item207.xml"/><Relationship Id="rId24" Type="http://schemas.openxmlformats.org/officeDocument/2006/relationships/customXml" Target="../../customXml/item664.xml"/><Relationship Id="rId32" Type="http://schemas.openxmlformats.org/officeDocument/2006/relationships/customXml" Target="../../customXml/item783.xml"/><Relationship Id="rId37" Type="http://schemas.openxmlformats.org/officeDocument/2006/relationships/customXml" Target="../../customXml/item216.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750.xml"/><Relationship Id="rId19" Type="http://schemas.openxmlformats.org/officeDocument/2006/relationships/customXml" Target="../../customXml/item363.xml"/><Relationship Id="rId4" Type="http://schemas.openxmlformats.org/officeDocument/2006/relationships/customXml" Target="../../customXml/item1038.xml"/><Relationship Id="rId9" Type="http://schemas.openxmlformats.org/officeDocument/2006/relationships/customXml" Target="../../customXml/item721.xml"/><Relationship Id="rId14" Type="http://schemas.openxmlformats.org/officeDocument/2006/relationships/customXml" Target="../../customXml/item883.xml"/><Relationship Id="rId22" Type="http://schemas.openxmlformats.org/officeDocument/2006/relationships/customXml" Target="../../customXml/item740.xml"/><Relationship Id="rId27" Type="http://schemas.openxmlformats.org/officeDocument/2006/relationships/customXml" Target="../../customXml/item694.xml"/><Relationship Id="rId30" Type="http://schemas.openxmlformats.org/officeDocument/2006/relationships/customXml" Target="../../customXml/item460.xml"/><Relationship Id="rId35" Type="http://schemas.openxmlformats.org/officeDocument/2006/relationships/customXml" Target="../../customXml/item1309.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6.png"/><Relationship Id="rId8" Type="http://schemas.openxmlformats.org/officeDocument/2006/relationships/customXml" Target="../../customXml/item481.xml"/><Relationship Id="rId51" Type="http://schemas.openxmlformats.org/officeDocument/2006/relationships/image" Target="../media/image10.png"/><Relationship Id="rId3" Type="http://schemas.openxmlformats.org/officeDocument/2006/relationships/customXml" Target="../../customXml/item237.xml"/><Relationship Id="rId12" Type="http://schemas.openxmlformats.org/officeDocument/2006/relationships/customXml" Target="../../customXml/item1203.xml"/><Relationship Id="rId17" Type="http://schemas.openxmlformats.org/officeDocument/2006/relationships/customXml" Target="../../customXml/item232.xml"/><Relationship Id="rId25" Type="http://schemas.openxmlformats.org/officeDocument/2006/relationships/customXml" Target="../../customXml/item837.xml"/><Relationship Id="rId33" Type="http://schemas.openxmlformats.org/officeDocument/2006/relationships/customXml" Target="../../customXml/item811.xml"/><Relationship Id="rId38" Type="http://schemas.openxmlformats.org/officeDocument/2006/relationships/customXml" Target="../../customXml/item708.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325.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253.xml"/><Relationship Id="rId6" Type="http://schemas.openxmlformats.org/officeDocument/2006/relationships/customXml" Target="../../customXml/item639.xml"/><Relationship Id="rId15" Type="http://schemas.openxmlformats.org/officeDocument/2006/relationships/customXml" Target="../../customXml/item175.xml"/><Relationship Id="rId23" Type="http://schemas.openxmlformats.org/officeDocument/2006/relationships/customXml" Target="../../customXml/item611.xml"/><Relationship Id="rId28" Type="http://schemas.openxmlformats.org/officeDocument/2006/relationships/customXml" Target="../../customXml/item1220.xml"/><Relationship Id="rId36" Type="http://schemas.openxmlformats.org/officeDocument/2006/relationships/customXml" Target="../../customXml/item763.xml"/><Relationship Id="rId49" Type="http://schemas.openxmlformats.org/officeDocument/2006/relationships/image" Target="../media/image36.png"/><Relationship Id="rId57" Type="http://schemas.openxmlformats.org/officeDocument/2006/relationships/image" Target="../media/image47.svg"/><Relationship Id="rId10" Type="http://schemas.openxmlformats.org/officeDocument/2006/relationships/customXml" Target="../../customXml/item956.xml"/><Relationship Id="rId31" Type="http://schemas.openxmlformats.org/officeDocument/2006/relationships/customXml" Target="../../customXml/item534.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610.xml"/><Relationship Id="rId21" Type="http://schemas.openxmlformats.org/officeDocument/2006/relationships/customXml" Target="../../customXml/item1346.xml"/><Relationship Id="rId34" Type="http://schemas.openxmlformats.org/officeDocument/2006/relationships/customXml" Target="../../customXml/item1192.xml"/><Relationship Id="rId42" Type="http://schemas.openxmlformats.org/officeDocument/2006/relationships/customXml" Target="../../customXml/item46.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7.svg"/><Relationship Id="rId63" Type="http://schemas.openxmlformats.org/officeDocument/2006/relationships/image" Target="../media/image27.svg"/><Relationship Id="rId7" Type="http://schemas.openxmlformats.org/officeDocument/2006/relationships/customXml" Target="../../customXml/item650.xml"/><Relationship Id="rId2" Type="http://schemas.openxmlformats.org/officeDocument/2006/relationships/customXml" Target="../../customXml/item1284.xml"/><Relationship Id="rId16" Type="http://schemas.openxmlformats.org/officeDocument/2006/relationships/customXml" Target="../../customXml/item100.xml"/><Relationship Id="rId29" Type="http://schemas.openxmlformats.org/officeDocument/2006/relationships/customXml" Target="../../customXml/item98.xml"/><Relationship Id="rId11" Type="http://schemas.openxmlformats.org/officeDocument/2006/relationships/customXml" Target="../../customXml/item845.xml"/><Relationship Id="rId24" Type="http://schemas.openxmlformats.org/officeDocument/2006/relationships/customXml" Target="../../customXml/item1136.xml"/><Relationship Id="rId32" Type="http://schemas.openxmlformats.org/officeDocument/2006/relationships/customXml" Target="../../customXml/item778.xml"/><Relationship Id="rId37" Type="http://schemas.openxmlformats.org/officeDocument/2006/relationships/customXml" Target="../../customXml/item320.xml"/><Relationship Id="rId40" Type="http://schemas.openxmlformats.org/officeDocument/2006/relationships/customXml" Target="../../customXml/item313.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1.svg"/><Relationship Id="rId5" Type="http://schemas.openxmlformats.org/officeDocument/2006/relationships/customXml" Target="../../customXml/item154.xml"/><Relationship Id="rId61" Type="http://schemas.openxmlformats.org/officeDocument/2006/relationships/image" Target="../media/image47.svg"/><Relationship Id="rId19" Type="http://schemas.openxmlformats.org/officeDocument/2006/relationships/customXml" Target="../../customXml/item1167.xml"/><Relationship Id="rId14" Type="http://schemas.openxmlformats.org/officeDocument/2006/relationships/customXml" Target="../../customXml/item374.xml"/><Relationship Id="rId22" Type="http://schemas.openxmlformats.org/officeDocument/2006/relationships/customXml" Target="../../customXml/item825.xml"/><Relationship Id="rId27" Type="http://schemas.openxmlformats.org/officeDocument/2006/relationships/customXml" Target="../../customXml/item725.xml"/><Relationship Id="rId30" Type="http://schemas.openxmlformats.org/officeDocument/2006/relationships/customXml" Target="../../customXml/item430.xml"/><Relationship Id="rId35" Type="http://schemas.openxmlformats.org/officeDocument/2006/relationships/customXml" Target="../../customXml/item367.xml"/><Relationship Id="rId43" Type="http://schemas.openxmlformats.org/officeDocument/2006/relationships/customXml" Target="../../customXml/item1117.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1159.xml"/><Relationship Id="rId51" Type="http://schemas.openxmlformats.org/officeDocument/2006/relationships/image" Target="../media/image5.png"/><Relationship Id="rId3" Type="http://schemas.openxmlformats.org/officeDocument/2006/relationships/customXml" Target="../../customXml/item267.xml"/><Relationship Id="rId12" Type="http://schemas.openxmlformats.org/officeDocument/2006/relationships/customXml" Target="../../customXml/item906.xml"/><Relationship Id="rId17" Type="http://schemas.openxmlformats.org/officeDocument/2006/relationships/customXml" Target="../../customXml/item388.xml"/><Relationship Id="rId25" Type="http://schemas.openxmlformats.org/officeDocument/2006/relationships/customXml" Target="../../customXml/item1231.xml"/><Relationship Id="rId33" Type="http://schemas.openxmlformats.org/officeDocument/2006/relationships/customXml" Target="../../customXml/item553.xml"/><Relationship Id="rId38" Type="http://schemas.openxmlformats.org/officeDocument/2006/relationships/customXml" Target="../../customXml/item1264.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681.xml"/><Relationship Id="rId41" Type="http://schemas.openxmlformats.org/officeDocument/2006/relationships/customXml" Target="../../customXml/item1046.xml"/><Relationship Id="rId54" Type="http://schemas.openxmlformats.org/officeDocument/2006/relationships/image" Target="../media/image36.png"/><Relationship Id="rId62" Type="http://schemas.openxmlformats.org/officeDocument/2006/relationships/image" Target="../media/image26.png"/><Relationship Id="rId1" Type="http://schemas.openxmlformats.org/officeDocument/2006/relationships/customXml" Target="../../customXml/item1247.xml"/><Relationship Id="rId6" Type="http://schemas.openxmlformats.org/officeDocument/2006/relationships/customXml" Target="../../customXml/item203.xml"/><Relationship Id="rId15" Type="http://schemas.openxmlformats.org/officeDocument/2006/relationships/customXml" Target="../../customXml/item881.xml"/><Relationship Id="rId23" Type="http://schemas.openxmlformats.org/officeDocument/2006/relationships/customXml" Target="../../customXml/item288.xml"/><Relationship Id="rId28" Type="http://schemas.openxmlformats.org/officeDocument/2006/relationships/customXml" Target="../../customXml/item1353.xml"/><Relationship Id="rId36" Type="http://schemas.openxmlformats.org/officeDocument/2006/relationships/customXml" Target="../../customXml/item975.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69.xml"/><Relationship Id="rId31" Type="http://schemas.openxmlformats.org/officeDocument/2006/relationships/customXml" Target="../../customXml/item781.xml"/><Relationship Id="rId44" Type="http://schemas.openxmlformats.org/officeDocument/2006/relationships/customXml" Target="../../customXml/item255.xml"/><Relationship Id="rId52" Type="http://schemas.openxmlformats.org/officeDocument/2006/relationships/image" Target="../media/image6.png"/><Relationship Id="rId60" Type="http://schemas.openxmlformats.org/officeDocument/2006/relationships/image" Target="../media/image46.png"/><Relationship Id="rId65" Type="http://schemas.openxmlformats.org/officeDocument/2006/relationships/image" Target="../media/image30.png"/><Relationship Id="rId4" Type="http://schemas.openxmlformats.org/officeDocument/2006/relationships/customXml" Target="../../customXml/item335.xml"/><Relationship Id="rId9" Type="http://schemas.openxmlformats.org/officeDocument/2006/relationships/customXml" Target="../../customXml/item1377.xml"/><Relationship Id="rId13" Type="http://schemas.openxmlformats.org/officeDocument/2006/relationships/customXml" Target="../../customXml/item672.xml"/><Relationship Id="rId18" Type="http://schemas.openxmlformats.org/officeDocument/2006/relationships/customXml" Target="../../customXml/item48.xml"/><Relationship Id="rId39" Type="http://schemas.openxmlformats.org/officeDocument/2006/relationships/customXml" Target="../../customXml/item1326.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732.xml"/><Relationship Id="rId21" Type="http://schemas.openxmlformats.org/officeDocument/2006/relationships/customXml" Target="../../customXml/item573.xml"/><Relationship Id="rId34" Type="http://schemas.openxmlformats.org/officeDocument/2006/relationships/customXml" Target="../../customXml/item1265.xml"/><Relationship Id="rId42" Type="http://schemas.openxmlformats.org/officeDocument/2006/relationships/customXml" Target="../../customXml/item627.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2.png"/><Relationship Id="rId7" Type="http://schemas.openxmlformats.org/officeDocument/2006/relationships/customXml" Target="../../customXml/item1359.xml"/><Relationship Id="rId2" Type="http://schemas.openxmlformats.org/officeDocument/2006/relationships/customXml" Target="../../customXml/item54.xml"/><Relationship Id="rId16" Type="http://schemas.openxmlformats.org/officeDocument/2006/relationships/customXml" Target="../../customXml/item110.xml"/><Relationship Id="rId29" Type="http://schemas.openxmlformats.org/officeDocument/2006/relationships/customXml" Target="../../customXml/item937.xml"/><Relationship Id="rId11" Type="http://schemas.openxmlformats.org/officeDocument/2006/relationships/customXml" Target="../../customXml/item414.xml"/><Relationship Id="rId24" Type="http://schemas.openxmlformats.org/officeDocument/2006/relationships/customXml" Target="../../customXml/item647.xml"/><Relationship Id="rId32" Type="http://schemas.openxmlformats.org/officeDocument/2006/relationships/customXml" Target="../../customXml/item861.xml"/><Relationship Id="rId37" Type="http://schemas.openxmlformats.org/officeDocument/2006/relationships/customXml" Target="../../customXml/item567.xml"/><Relationship Id="rId40" Type="http://schemas.openxmlformats.org/officeDocument/2006/relationships/customXml" Target="../../customXml/item839.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7.svg"/><Relationship Id="rId5" Type="http://schemas.openxmlformats.org/officeDocument/2006/relationships/customXml" Target="../../customXml/item166.xml"/><Relationship Id="rId61" Type="http://schemas.openxmlformats.org/officeDocument/2006/relationships/image" Target="../media/image40.png"/><Relationship Id="rId19" Type="http://schemas.openxmlformats.org/officeDocument/2006/relationships/customXml" Target="../../customXml/item1112.xml"/><Relationship Id="rId14" Type="http://schemas.openxmlformats.org/officeDocument/2006/relationships/customXml" Target="../../customXml/item660.xml"/><Relationship Id="rId22" Type="http://schemas.openxmlformats.org/officeDocument/2006/relationships/customXml" Target="../../customXml/item1270.xml"/><Relationship Id="rId27" Type="http://schemas.openxmlformats.org/officeDocument/2006/relationships/customXml" Target="../../customXml/item125.xml"/><Relationship Id="rId30" Type="http://schemas.openxmlformats.org/officeDocument/2006/relationships/customXml" Target="../../customXml/item178.xml"/><Relationship Id="rId35" Type="http://schemas.openxmlformats.org/officeDocument/2006/relationships/customXml" Target="../../customXml/item1069.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3.svg"/><Relationship Id="rId8" Type="http://schemas.openxmlformats.org/officeDocument/2006/relationships/customXml" Target="../../customXml/item720.xml"/><Relationship Id="rId51" Type="http://schemas.openxmlformats.org/officeDocument/2006/relationships/image" Target="../media/image36.png"/><Relationship Id="rId3" Type="http://schemas.openxmlformats.org/officeDocument/2006/relationships/customXml" Target="../../customXml/item1324.xml"/><Relationship Id="rId12" Type="http://schemas.openxmlformats.org/officeDocument/2006/relationships/customXml" Target="../../customXml/item88.xml"/><Relationship Id="rId17" Type="http://schemas.openxmlformats.org/officeDocument/2006/relationships/customXml" Target="../../customXml/item1289.xml"/><Relationship Id="rId25" Type="http://schemas.openxmlformats.org/officeDocument/2006/relationships/customXml" Target="../../customXml/item706.xml"/><Relationship Id="rId33" Type="http://schemas.openxmlformats.org/officeDocument/2006/relationships/customXml" Target="../../customXml/item835.xml"/><Relationship Id="rId38" Type="http://schemas.openxmlformats.org/officeDocument/2006/relationships/customXml" Target="../../customXml/item315.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358.xml"/><Relationship Id="rId41" Type="http://schemas.openxmlformats.org/officeDocument/2006/relationships/customXml" Target="../../customXml/item730.xml"/><Relationship Id="rId54" Type="http://schemas.openxmlformats.org/officeDocument/2006/relationships/image" Target="../media/image11.svg"/><Relationship Id="rId62" Type="http://schemas.openxmlformats.org/officeDocument/2006/relationships/image" Target="../media/image41.svg"/><Relationship Id="rId1" Type="http://schemas.openxmlformats.org/officeDocument/2006/relationships/customXml" Target="../../customXml/item555.xml"/><Relationship Id="rId6" Type="http://schemas.openxmlformats.org/officeDocument/2006/relationships/customXml" Target="../../customXml/item1130.xml"/><Relationship Id="rId15" Type="http://schemas.openxmlformats.org/officeDocument/2006/relationships/customXml" Target="../../customXml/item1341.xml"/><Relationship Id="rId23" Type="http://schemas.openxmlformats.org/officeDocument/2006/relationships/customXml" Target="../../customXml/item938.xml"/><Relationship Id="rId28" Type="http://schemas.openxmlformats.org/officeDocument/2006/relationships/customXml" Target="../../customXml/item955.xml"/><Relationship Id="rId36" Type="http://schemas.openxmlformats.org/officeDocument/2006/relationships/customXml" Target="../../customXml/item1158.xml"/><Relationship Id="rId49" Type="http://schemas.openxmlformats.org/officeDocument/2006/relationships/image" Target="../media/image6.png"/><Relationship Id="rId57" Type="http://schemas.openxmlformats.org/officeDocument/2006/relationships/image" Target="../media/image46.png"/><Relationship Id="rId10" Type="http://schemas.openxmlformats.org/officeDocument/2006/relationships/customXml" Target="../../customXml/item333.xml"/><Relationship Id="rId31" Type="http://schemas.openxmlformats.org/officeDocument/2006/relationships/customXml" Target="../../customXml/item11.xml"/><Relationship Id="rId44" Type="http://schemas.openxmlformats.org/officeDocument/2006/relationships/image" Target="../media/image1.png"/><Relationship Id="rId52" Type="http://schemas.openxmlformats.org/officeDocument/2006/relationships/image" Target="../media/image37.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387.xml"/><Relationship Id="rId9" Type="http://schemas.openxmlformats.org/officeDocument/2006/relationships/customXml" Target="../../customXml/item1174.xml"/><Relationship Id="rId13" Type="http://schemas.openxmlformats.org/officeDocument/2006/relationships/customXml" Target="../../customXml/item1350.xml"/><Relationship Id="rId18" Type="http://schemas.openxmlformats.org/officeDocument/2006/relationships/customXml" Target="../../customXml/item489.xml"/><Relationship Id="rId39" Type="http://schemas.openxmlformats.org/officeDocument/2006/relationships/customXml" Target="../../customXml/item1391.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931.xml"/><Relationship Id="rId21" Type="http://schemas.openxmlformats.org/officeDocument/2006/relationships/customXml" Target="../../customXml/item517.xml"/><Relationship Id="rId42" Type="http://schemas.openxmlformats.org/officeDocument/2006/relationships/customXml" Target="../../customXml/item1091.xml"/><Relationship Id="rId47" Type="http://schemas.openxmlformats.org/officeDocument/2006/relationships/customXml" Target="../../customXml/item1023.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330.xml"/><Relationship Id="rId16" Type="http://schemas.openxmlformats.org/officeDocument/2006/relationships/customXml" Target="../../customXml/item1371.xml"/><Relationship Id="rId29" Type="http://schemas.openxmlformats.org/officeDocument/2006/relationships/customXml" Target="../../customXml/item592.xml"/><Relationship Id="rId11" Type="http://schemas.openxmlformats.org/officeDocument/2006/relationships/customXml" Target="../../customXml/item1266.xml"/><Relationship Id="rId24" Type="http://schemas.openxmlformats.org/officeDocument/2006/relationships/customXml" Target="../../customXml/item204.xml"/><Relationship Id="rId32" Type="http://schemas.openxmlformats.org/officeDocument/2006/relationships/customXml" Target="../../customXml/item108.xml"/><Relationship Id="rId37" Type="http://schemas.openxmlformats.org/officeDocument/2006/relationships/customXml" Target="../../customXml/item733.xml"/><Relationship Id="rId40" Type="http://schemas.openxmlformats.org/officeDocument/2006/relationships/customXml" Target="../../customXml/item640.xml"/><Relationship Id="rId45" Type="http://schemas.openxmlformats.org/officeDocument/2006/relationships/customXml" Target="../../customXml/item86.xml"/><Relationship Id="rId53" Type="http://schemas.openxmlformats.org/officeDocument/2006/relationships/customXml" Target="../../customXml/item657.xml"/><Relationship Id="rId58" Type="http://schemas.openxmlformats.org/officeDocument/2006/relationships/image" Target="../media/image1.png"/><Relationship Id="rId66" Type="http://schemas.openxmlformats.org/officeDocument/2006/relationships/image" Target="../media/image36.png"/><Relationship Id="rId5" Type="http://schemas.openxmlformats.org/officeDocument/2006/relationships/customXml" Target="../../customXml/item62.xml"/><Relationship Id="rId61" Type="http://schemas.openxmlformats.org/officeDocument/2006/relationships/image" Target="../media/image4.png"/><Relationship Id="rId19" Type="http://schemas.openxmlformats.org/officeDocument/2006/relationships/customXml" Target="../../customXml/item1262.xml"/><Relationship Id="rId14" Type="http://schemas.openxmlformats.org/officeDocument/2006/relationships/customXml" Target="../../customXml/item378.xml"/><Relationship Id="rId22" Type="http://schemas.openxmlformats.org/officeDocument/2006/relationships/customXml" Target="../../customXml/item1310.xml"/><Relationship Id="rId27" Type="http://schemas.openxmlformats.org/officeDocument/2006/relationships/customXml" Target="../../customXml/item654.xml"/><Relationship Id="rId30" Type="http://schemas.openxmlformats.org/officeDocument/2006/relationships/customXml" Target="../../customXml/item185.xml"/><Relationship Id="rId35" Type="http://schemas.openxmlformats.org/officeDocument/2006/relationships/customXml" Target="../../customXml/item874.xml"/><Relationship Id="rId43" Type="http://schemas.openxmlformats.org/officeDocument/2006/relationships/customXml" Target="../../customXml/item191.xml"/><Relationship Id="rId48" Type="http://schemas.openxmlformats.org/officeDocument/2006/relationships/customXml" Target="../../customXml/item1373.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323.xml"/><Relationship Id="rId51" Type="http://schemas.openxmlformats.org/officeDocument/2006/relationships/customXml" Target="../../customXml/item1189.xml"/><Relationship Id="rId72" Type="http://schemas.openxmlformats.org/officeDocument/2006/relationships/image" Target="../media/image10.png"/><Relationship Id="rId3" Type="http://schemas.openxmlformats.org/officeDocument/2006/relationships/customXml" Target="../../customXml/item459.xml"/><Relationship Id="rId12" Type="http://schemas.openxmlformats.org/officeDocument/2006/relationships/customXml" Target="../../customXml/item1133.xml"/><Relationship Id="rId17" Type="http://schemas.openxmlformats.org/officeDocument/2006/relationships/customXml" Target="../../customXml/item970.xml"/><Relationship Id="rId25" Type="http://schemas.openxmlformats.org/officeDocument/2006/relationships/customXml" Target="../../customXml/item39.xml"/><Relationship Id="rId33" Type="http://schemas.openxmlformats.org/officeDocument/2006/relationships/customXml" Target="../../customXml/item269.xml"/><Relationship Id="rId38" Type="http://schemas.openxmlformats.org/officeDocument/2006/relationships/customXml" Target="../../customXml/item1148.xml"/><Relationship Id="rId46" Type="http://schemas.openxmlformats.org/officeDocument/2006/relationships/customXml" Target="../../customXml/item60.xml"/><Relationship Id="rId59" Type="http://schemas.openxmlformats.org/officeDocument/2006/relationships/image" Target="../media/image2.png"/><Relationship Id="rId67" Type="http://schemas.openxmlformats.org/officeDocument/2006/relationships/image" Target="../media/image37.svg"/><Relationship Id="rId20" Type="http://schemas.openxmlformats.org/officeDocument/2006/relationships/customXml" Target="../../customXml/item787.xml"/><Relationship Id="rId41" Type="http://schemas.openxmlformats.org/officeDocument/2006/relationships/customXml" Target="../../customXml/item1297.xml"/><Relationship Id="rId54" Type="http://schemas.openxmlformats.org/officeDocument/2006/relationships/customXml" Target="../../customXml/item1013.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239.xml"/><Relationship Id="rId6" Type="http://schemas.openxmlformats.org/officeDocument/2006/relationships/customXml" Target="../../customXml/item992.xml"/><Relationship Id="rId15" Type="http://schemas.openxmlformats.org/officeDocument/2006/relationships/customXml" Target="../../customXml/item35.xml"/><Relationship Id="rId23" Type="http://schemas.openxmlformats.org/officeDocument/2006/relationships/customXml" Target="../../customXml/item692.xml"/><Relationship Id="rId28" Type="http://schemas.openxmlformats.org/officeDocument/2006/relationships/customXml" Target="../../customXml/item572.xml"/><Relationship Id="rId36" Type="http://schemas.openxmlformats.org/officeDocument/2006/relationships/customXml" Target="../../customXml/item1379.xml"/><Relationship Id="rId49" Type="http://schemas.openxmlformats.org/officeDocument/2006/relationships/customXml" Target="../../customXml/item268.xml"/><Relationship Id="rId57" Type="http://schemas.openxmlformats.org/officeDocument/2006/relationships/notesSlide" Target="../notesSlides/notesSlide18.xml"/><Relationship Id="rId10" Type="http://schemas.openxmlformats.org/officeDocument/2006/relationships/customXml" Target="../../customXml/item1249.xml"/><Relationship Id="rId31" Type="http://schemas.openxmlformats.org/officeDocument/2006/relationships/customXml" Target="../../customXml/item463.xml"/><Relationship Id="rId44" Type="http://schemas.openxmlformats.org/officeDocument/2006/relationships/customXml" Target="../../customXml/item360.xml"/><Relationship Id="rId52" Type="http://schemas.openxmlformats.org/officeDocument/2006/relationships/customXml" Target="../../customXml/item58.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23.xml"/><Relationship Id="rId9" Type="http://schemas.openxmlformats.org/officeDocument/2006/relationships/customXml" Target="../../customXml/item1254.xml"/><Relationship Id="rId13" Type="http://schemas.openxmlformats.org/officeDocument/2006/relationships/customXml" Target="../../customXml/item1250.xml"/><Relationship Id="rId18" Type="http://schemas.openxmlformats.org/officeDocument/2006/relationships/customXml" Target="../../customXml/item1111.xml"/><Relationship Id="rId39" Type="http://schemas.openxmlformats.org/officeDocument/2006/relationships/customXml" Target="../../customXml/item1115.xml"/><Relationship Id="rId34" Type="http://schemas.openxmlformats.org/officeDocument/2006/relationships/customXml" Target="../../customXml/item679.xml"/><Relationship Id="rId50" Type="http://schemas.openxmlformats.org/officeDocument/2006/relationships/customXml" Target="../../customXml/item574.xml"/><Relationship Id="rId55" Type="http://schemas.openxmlformats.org/officeDocument/2006/relationships/customXml" Target="../../customXml/item520.xml"/><Relationship Id="rId7" Type="http://schemas.openxmlformats.org/officeDocument/2006/relationships/customXml" Target="../../customXml/item914.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897.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62.xml"/><Relationship Id="rId16" Type="http://schemas.openxmlformats.org/officeDocument/2006/relationships/image" Target="../media/image9.svg"/><Relationship Id="rId1" Type="http://schemas.openxmlformats.org/officeDocument/2006/relationships/customXml" Target="../../customXml/item42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793.xml"/><Relationship Id="rId21" Type="http://schemas.openxmlformats.org/officeDocument/2006/relationships/customXml" Target="../../customXml/item870.xml"/><Relationship Id="rId42" Type="http://schemas.openxmlformats.org/officeDocument/2006/relationships/customXml" Target="../../customXml/item1153.xml"/><Relationship Id="rId47" Type="http://schemas.openxmlformats.org/officeDocument/2006/relationships/customXml" Target="../../customXml/item765.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79.xml"/><Relationship Id="rId11" Type="http://schemas.openxmlformats.org/officeDocument/2006/relationships/customXml" Target="../../customXml/item855.xml"/><Relationship Id="rId24" Type="http://schemas.openxmlformats.org/officeDocument/2006/relationships/customXml" Target="../../customXml/item846.xml"/><Relationship Id="rId32" Type="http://schemas.openxmlformats.org/officeDocument/2006/relationships/customXml" Target="../../customXml/item483.xml"/><Relationship Id="rId37" Type="http://schemas.openxmlformats.org/officeDocument/2006/relationships/customXml" Target="../../customXml/item535.xml"/><Relationship Id="rId40" Type="http://schemas.openxmlformats.org/officeDocument/2006/relationships/customXml" Target="../../customXml/item1126.xml"/><Relationship Id="rId45" Type="http://schemas.openxmlformats.org/officeDocument/2006/relationships/customXml" Target="../../customXml/item1235.xml"/><Relationship Id="rId53" Type="http://schemas.openxmlformats.org/officeDocument/2006/relationships/customXml" Target="../../customXml/item373.xml"/><Relationship Id="rId58" Type="http://schemas.openxmlformats.org/officeDocument/2006/relationships/customXml" Target="../../customXml/item1213.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3.svg"/><Relationship Id="rId5" Type="http://schemas.openxmlformats.org/officeDocument/2006/relationships/customXml" Target="../../customXml/item1278.xml"/><Relationship Id="rId61" Type="http://schemas.openxmlformats.org/officeDocument/2006/relationships/customXml" Target="../../customXml/item686.xml"/><Relationship Id="rId19" Type="http://schemas.openxmlformats.org/officeDocument/2006/relationships/customXml" Target="../../customXml/item642.xml"/><Relationship Id="rId14" Type="http://schemas.openxmlformats.org/officeDocument/2006/relationships/customXml" Target="../../customXml/item455.xml"/><Relationship Id="rId22" Type="http://schemas.openxmlformats.org/officeDocument/2006/relationships/customXml" Target="../../customXml/item370.xml"/><Relationship Id="rId27" Type="http://schemas.openxmlformats.org/officeDocument/2006/relationships/customXml" Target="../../customXml/item176.xml"/><Relationship Id="rId30" Type="http://schemas.openxmlformats.org/officeDocument/2006/relationships/customXml" Target="../../customXml/item580.xml"/><Relationship Id="rId35" Type="http://schemas.openxmlformats.org/officeDocument/2006/relationships/customXml" Target="../../customXml/item671.xml"/><Relationship Id="rId43" Type="http://schemas.openxmlformats.org/officeDocument/2006/relationships/customXml" Target="../../customXml/item102.xml"/><Relationship Id="rId48" Type="http://schemas.openxmlformats.org/officeDocument/2006/relationships/customXml" Target="../../customXml/item1058.xml"/><Relationship Id="rId56" Type="http://schemas.openxmlformats.org/officeDocument/2006/relationships/customXml" Target="../../customXml/item590.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1.svg"/><Relationship Id="rId8" Type="http://schemas.openxmlformats.org/officeDocument/2006/relationships/customXml" Target="../../customXml/item427.xml"/><Relationship Id="rId51" Type="http://schemas.openxmlformats.org/officeDocument/2006/relationships/customXml" Target="../../customXml/item536.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79.xml"/><Relationship Id="rId12" Type="http://schemas.openxmlformats.org/officeDocument/2006/relationships/customXml" Target="../../customXml/item1053.xml"/><Relationship Id="rId17" Type="http://schemas.openxmlformats.org/officeDocument/2006/relationships/customXml" Target="../../customXml/item1384.xml"/><Relationship Id="rId25" Type="http://schemas.openxmlformats.org/officeDocument/2006/relationships/customXml" Target="../../customXml/item747.xml"/><Relationship Id="rId33" Type="http://schemas.openxmlformats.org/officeDocument/2006/relationships/customXml" Target="../../customXml/item1081.xml"/><Relationship Id="rId38" Type="http://schemas.openxmlformats.org/officeDocument/2006/relationships/customXml" Target="../../customXml/item302.xml"/><Relationship Id="rId46" Type="http://schemas.openxmlformats.org/officeDocument/2006/relationships/customXml" Target="../../customXml/item688.xml"/><Relationship Id="rId59" Type="http://schemas.openxmlformats.org/officeDocument/2006/relationships/customXml" Target="../../customXml/item676.xml"/><Relationship Id="rId67" Type="http://schemas.openxmlformats.org/officeDocument/2006/relationships/image" Target="../media/image5.png"/><Relationship Id="rId20" Type="http://schemas.openxmlformats.org/officeDocument/2006/relationships/customXml" Target="../../customXml/item312.xml"/><Relationship Id="rId41" Type="http://schemas.openxmlformats.org/officeDocument/2006/relationships/customXml" Target="../../customXml/item564.xml"/><Relationship Id="rId54" Type="http://schemas.openxmlformats.org/officeDocument/2006/relationships/customXml" Target="../../customXml/item111.xml"/><Relationship Id="rId62" Type="http://schemas.openxmlformats.org/officeDocument/2006/relationships/slideLayout" Target="../slideLayouts/slideLayout1.xml"/><Relationship Id="rId70" Type="http://schemas.openxmlformats.org/officeDocument/2006/relationships/image" Target="../media/image36.png"/><Relationship Id="rId75" Type="http://schemas.openxmlformats.org/officeDocument/2006/relationships/image" Target="../media/image21.svg"/><Relationship Id="rId1" Type="http://schemas.openxmlformats.org/officeDocument/2006/relationships/customXml" Target="../../customXml/item449.xml"/><Relationship Id="rId6" Type="http://schemas.openxmlformats.org/officeDocument/2006/relationships/customXml" Target="../../customXml/item1311.xml"/><Relationship Id="rId15" Type="http://schemas.openxmlformats.org/officeDocument/2006/relationships/customXml" Target="../../customXml/item419.xml"/><Relationship Id="rId23" Type="http://schemas.openxmlformats.org/officeDocument/2006/relationships/customXml" Target="../../customXml/item856.xml"/><Relationship Id="rId28" Type="http://schemas.openxmlformats.org/officeDocument/2006/relationships/customXml" Target="../../customXml/item194.xml"/><Relationship Id="rId36" Type="http://schemas.openxmlformats.org/officeDocument/2006/relationships/customXml" Target="../../customXml/item1338.xml"/><Relationship Id="rId49" Type="http://schemas.openxmlformats.org/officeDocument/2006/relationships/customXml" Target="../../customXml/item563.xml"/><Relationship Id="rId57" Type="http://schemas.openxmlformats.org/officeDocument/2006/relationships/customXml" Target="../../customXml/item248.xml"/><Relationship Id="rId10" Type="http://schemas.openxmlformats.org/officeDocument/2006/relationships/customXml" Target="../../customXml/item396.xml"/><Relationship Id="rId31" Type="http://schemas.openxmlformats.org/officeDocument/2006/relationships/customXml" Target="../../customXml/item1019.xml"/><Relationship Id="rId44" Type="http://schemas.openxmlformats.org/officeDocument/2006/relationships/customXml" Target="../../customXml/item898.xml"/><Relationship Id="rId52" Type="http://schemas.openxmlformats.org/officeDocument/2006/relationships/customXml" Target="../../customXml/item1347.xml"/><Relationship Id="rId60" Type="http://schemas.openxmlformats.org/officeDocument/2006/relationships/customXml" Target="../../customXml/item230.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2.png"/><Relationship Id="rId4" Type="http://schemas.openxmlformats.org/officeDocument/2006/relationships/customXml" Target="../../customXml/item127.xml"/><Relationship Id="rId9" Type="http://schemas.openxmlformats.org/officeDocument/2006/relationships/customXml" Target="../../customXml/item522.xml"/><Relationship Id="rId13" Type="http://schemas.openxmlformats.org/officeDocument/2006/relationships/customXml" Target="../../customXml/item530.xml"/><Relationship Id="rId18" Type="http://schemas.openxmlformats.org/officeDocument/2006/relationships/customXml" Target="../../customXml/item1385.xml"/><Relationship Id="rId39" Type="http://schemas.openxmlformats.org/officeDocument/2006/relationships/customXml" Target="../../customXml/item393.xml"/><Relationship Id="rId34" Type="http://schemas.openxmlformats.org/officeDocument/2006/relationships/customXml" Target="../../customXml/item122.xml"/><Relationship Id="rId50" Type="http://schemas.openxmlformats.org/officeDocument/2006/relationships/customXml" Target="../../customXml/item1242.xml"/><Relationship Id="rId55" Type="http://schemas.openxmlformats.org/officeDocument/2006/relationships/customXml" Target="../../customXml/item603.xml"/><Relationship Id="rId76" Type="http://schemas.openxmlformats.org/officeDocument/2006/relationships/image" Target="../media/image40.png"/><Relationship Id="rId7" Type="http://schemas.openxmlformats.org/officeDocument/2006/relationships/customXml" Target="../../customXml/item943.xml"/><Relationship Id="rId71" Type="http://schemas.openxmlformats.org/officeDocument/2006/relationships/image" Target="../media/image37.svg"/><Relationship Id="rId2" Type="http://schemas.openxmlformats.org/officeDocument/2006/relationships/customXml" Target="../../customXml/item135.xml"/><Relationship Id="rId29" Type="http://schemas.openxmlformats.org/officeDocument/2006/relationships/customXml" Target="../../customXml/item948.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677.xml"/><Relationship Id="rId21" Type="http://schemas.openxmlformats.org/officeDocument/2006/relationships/customXml" Target="../../customXml/item276.xml"/><Relationship Id="rId42" Type="http://schemas.openxmlformats.org/officeDocument/2006/relationships/customXml" Target="../../customXml/item541.xml"/><Relationship Id="rId47" Type="http://schemas.openxmlformats.org/officeDocument/2006/relationships/customXml" Target="../../customXml/item236.xml"/><Relationship Id="rId63" Type="http://schemas.openxmlformats.org/officeDocument/2006/relationships/customXml" Target="../../customXml/item1389.xml"/><Relationship Id="rId68" Type="http://schemas.openxmlformats.org/officeDocument/2006/relationships/image" Target="../media/image1.png"/><Relationship Id="rId16" Type="http://schemas.openxmlformats.org/officeDocument/2006/relationships/customXml" Target="../../customXml/item648.xml"/><Relationship Id="rId11" Type="http://schemas.openxmlformats.org/officeDocument/2006/relationships/customXml" Target="../../customXml/item624.xml"/><Relationship Id="rId32" Type="http://schemas.openxmlformats.org/officeDocument/2006/relationships/customXml" Target="../../customXml/item331.xml"/><Relationship Id="rId37" Type="http://schemas.openxmlformats.org/officeDocument/2006/relationships/customXml" Target="../../customXml/item554.xml"/><Relationship Id="rId53" Type="http://schemas.openxmlformats.org/officeDocument/2006/relationships/customXml" Target="../../customXml/item1020.xml"/><Relationship Id="rId58" Type="http://schemas.openxmlformats.org/officeDocument/2006/relationships/customXml" Target="../../customXml/item1048.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224.xml"/><Relationship Id="rId61" Type="http://schemas.openxmlformats.org/officeDocument/2006/relationships/customXml" Target="../../customXml/item752.xml"/><Relationship Id="rId19" Type="http://schemas.openxmlformats.org/officeDocument/2006/relationships/customXml" Target="../../customXml/item462.xml"/><Relationship Id="rId14" Type="http://schemas.openxmlformats.org/officeDocument/2006/relationships/customXml" Target="../../customXml/item723.xml"/><Relationship Id="rId22" Type="http://schemas.openxmlformats.org/officeDocument/2006/relationships/customXml" Target="../../customXml/item1386.xml"/><Relationship Id="rId27" Type="http://schemas.openxmlformats.org/officeDocument/2006/relationships/customXml" Target="../../customXml/item714.xml"/><Relationship Id="rId30" Type="http://schemas.openxmlformats.org/officeDocument/2006/relationships/customXml" Target="../../customXml/item467.xml"/><Relationship Id="rId35" Type="http://schemas.openxmlformats.org/officeDocument/2006/relationships/customXml" Target="../../customXml/item193.xml"/><Relationship Id="rId43" Type="http://schemas.openxmlformats.org/officeDocument/2006/relationships/customXml" Target="../../customXml/item249.xml"/><Relationship Id="rId48" Type="http://schemas.openxmlformats.org/officeDocument/2006/relationships/customXml" Target="../../customXml/item1369.xml"/><Relationship Id="rId56" Type="http://schemas.openxmlformats.org/officeDocument/2006/relationships/customXml" Target="../../customXml/item873.xml"/><Relationship Id="rId64" Type="http://schemas.openxmlformats.org/officeDocument/2006/relationships/customXml" Target="../../customXml/item1330.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13.xml"/><Relationship Id="rId51" Type="http://schemas.openxmlformats.org/officeDocument/2006/relationships/customXml" Target="../../customXml/item729.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824.xml"/><Relationship Id="rId12" Type="http://schemas.openxmlformats.org/officeDocument/2006/relationships/customXml" Target="../../customXml/item418.xml"/><Relationship Id="rId17" Type="http://schemas.openxmlformats.org/officeDocument/2006/relationships/customXml" Target="../../customXml/item759.xml"/><Relationship Id="rId25" Type="http://schemas.openxmlformats.org/officeDocument/2006/relationships/customXml" Target="../../customXml/item234.xml"/><Relationship Id="rId33" Type="http://schemas.openxmlformats.org/officeDocument/2006/relationships/customXml" Target="../../customXml/item1320.xml"/><Relationship Id="rId38" Type="http://schemas.openxmlformats.org/officeDocument/2006/relationships/customXml" Target="../../customXml/item1123.xml"/><Relationship Id="rId46" Type="http://schemas.openxmlformats.org/officeDocument/2006/relationships/customXml" Target="../../customXml/item1011.xml"/><Relationship Id="rId59" Type="http://schemas.openxmlformats.org/officeDocument/2006/relationships/customXml" Target="../../customXml/item1060.xml"/><Relationship Id="rId67" Type="http://schemas.openxmlformats.org/officeDocument/2006/relationships/notesSlide" Target="../notesSlides/notesSlide19.xml"/><Relationship Id="rId20" Type="http://schemas.openxmlformats.org/officeDocument/2006/relationships/customXml" Target="../../customXml/item716.xml"/><Relationship Id="rId41" Type="http://schemas.openxmlformats.org/officeDocument/2006/relationships/customXml" Target="../../customXml/item863.xml"/><Relationship Id="rId54" Type="http://schemas.openxmlformats.org/officeDocument/2006/relationships/customXml" Target="../../customXml/item1360.xml"/><Relationship Id="rId62" Type="http://schemas.openxmlformats.org/officeDocument/2006/relationships/customXml" Target="../../customXml/item297.xml"/><Relationship Id="rId70" Type="http://schemas.openxmlformats.org/officeDocument/2006/relationships/image" Target="../media/image3.png"/><Relationship Id="rId75" Type="http://schemas.openxmlformats.org/officeDocument/2006/relationships/image" Target="../media/image36.png"/><Relationship Id="rId1" Type="http://schemas.openxmlformats.org/officeDocument/2006/relationships/customXml" Target="../../customXml/item775.xml"/><Relationship Id="rId6" Type="http://schemas.openxmlformats.org/officeDocument/2006/relationships/customXml" Target="../../customXml/item159.xml"/><Relationship Id="rId15" Type="http://schemas.openxmlformats.org/officeDocument/2006/relationships/customXml" Target="../../customXml/item112.xml"/><Relationship Id="rId23" Type="http://schemas.openxmlformats.org/officeDocument/2006/relationships/customXml" Target="../../customXml/item342.xml"/><Relationship Id="rId28" Type="http://schemas.openxmlformats.org/officeDocument/2006/relationships/customXml" Target="../../customXml/item97.xml"/><Relationship Id="rId36" Type="http://schemas.openxmlformats.org/officeDocument/2006/relationships/customXml" Target="../../customXml/item905.xml"/><Relationship Id="rId49" Type="http://schemas.openxmlformats.org/officeDocument/2006/relationships/customXml" Target="../../customXml/item1163.xml"/><Relationship Id="rId57" Type="http://schemas.openxmlformats.org/officeDocument/2006/relationships/customXml" Target="../../customXml/item742.xml"/><Relationship Id="rId10" Type="http://schemas.openxmlformats.org/officeDocument/2006/relationships/customXml" Target="../../customXml/item1036.xml"/><Relationship Id="rId31" Type="http://schemas.openxmlformats.org/officeDocument/2006/relationships/customXml" Target="../../customXml/item885.xml"/><Relationship Id="rId44" Type="http://schemas.openxmlformats.org/officeDocument/2006/relationships/customXml" Target="../../customXml/item67.xml"/><Relationship Id="rId52" Type="http://schemas.openxmlformats.org/officeDocument/2006/relationships/customXml" Target="../../customXml/item3.xml"/><Relationship Id="rId60" Type="http://schemas.openxmlformats.org/officeDocument/2006/relationships/customXml" Target="../../customXml/item1228.xml"/><Relationship Id="rId65" Type="http://schemas.openxmlformats.org/officeDocument/2006/relationships/customXml" Target="../../customXml/item484.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1188.xml"/><Relationship Id="rId9" Type="http://schemas.openxmlformats.org/officeDocument/2006/relationships/customXml" Target="../../customXml/item254.xml"/><Relationship Id="rId13" Type="http://schemas.openxmlformats.org/officeDocument/2006/relationships/customXml" Target="../../customXml/item1162.xml"/><Relationship Id="rId18" Type="http://schemas.openxmlformats.org/officeDocument/2006/relationships/customXml" Target="../../customXml/item652.xml"/><Relationship Id="rId39" Type="http://schemas.openxmlformats.org/officeDocument/2006/relationships/customXml" Target="../../customXml/item754.xml"/><Relationship Id="rId34" Type="http://schemas.openxmlformats.org/officeDocument/2006/relationships/customXml" Target="../../customXml/item860.xml"/><Relationship Id="rId50" Type="http://schemas.openxmlformats.org/officeDocument/2006/relationships/customXml" Target="../../customXml/item470.xml"/><Relationship Id="rId55" Type="http://schemas.openxmlformats.org/officeDocument/2006/relationships/customXml" Target="../../customXml/item961.xml"/><Relationship Id="rId76" Type="http://schemas.openxmlformats.org/officeDocument/2006/relationships/image" Target="../media/image37.svg"/><Relationship Id="rId7" Type="http://schemas.openxmlformats.org/officeDocument/2006/relationships/customXml" Target="../../customXml/item549.xml"/><Relationship Id="rId71" Type="http://schemas.openxmlformats.org/officeDocument/2006/relationships/image" Target="../media/image4.png"/><Relationship Id="rId2" Type="http://schemas.openxmlformats.org/officeDocument/2006/relationships/customXml" Target="../../customXml/item987.xml"/><Relationship Id="rId29" Type="http://schemas.openxmlformats.org/officeDocument/2006/relationships/customXml" Target="../../customXml/item1383.xml"/><Relationship Id="rId24" Type="http://schemas.openxmlformats.org/officeDocument/2006/relationships/customXml" Target="../../customXml/item1374.xml"/><Relationship Id="rId40" Type="http://schemas.openxmlformats.org/officeDocument/2006/relationships/customXml" Target="../../customXml/item169.xml"/><Relationship Id="rId45" Type="http://schemas.openxmlformats.org/officeDocument/2006/relationships/customXml" Target="../../customXml/item1009.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376.xml"/><Relationship Id="rId18" Type="http://schemas.openxmlformats.org/officeDocument/2006/relationships/image" Target="../media/image2.png"/><Relationship Id="rId26" Type="http://schemas.openxmlformats.org/officeDocument/2006/relationships/image" Target="../media/image37.svg"/><Relationship Id="rId39" Type="http://schemas.openxmlformats.org/officeDocument/2006/relationships/image" Target="../media/image59.svg"/><Relationship Id="rId21" Type="http://schemas.openxmlformats.org/officeDocument/2006/relationships/image" Target="../media/image5.png"/><Relationship Id="rId34" Type="http://schemas.openxmlformats.org/officeDocument/2006/relationships/image" Target="../media/image56.png"/><Relationship Id="rId7" Type="http://schemas.openxmlformats.org/officeDocument/2006/relationships/customXml" Target="../../customXml/item926.xml"/><Relationship Id="rId2" Type="http://schemas.openxmlformats.org/officeDocument/2006/relationships/customXml" Target="../../customXml/item106.xml"/><Relationship Id="rId16" Type="http://schemas.openxmlformats.org/officeDocument/2006/relationships/notesSlide" Target="../notesSlides/notesSlide20.xml"/><Relationship Id="rId20" Type="http://schemas.openxmlformats.org/officeDocument/2006/relationships/image" Target="../media/image4.png"/><Relationship Id="rId29" Type="http://schemas.openxmlformats.org/officeDocument/2006/relationships/image" Target="../media/image51.png"/><Relationship Id="rId41" Type="http://schemas.openxmlformats.org/officeDocument/2006/relationships/image" Target="../media/image61.svg"/><Relationship Id="rId1" Type="http://schemas.openxmlformats.org/officeDocument/2006/relationships/customXml" Target="../../customXml/item769.xml"/><Relationship Id="rId6" Type="http://schemas.openxmlformats.org/officeDocument/2006/relationships/customXml" Target="../../customXml/item738.xml"/><Relationship Id="rId11" Type="http://schemas.openxmlformats.org/officeDocument/2006/relationships/customXml" Target="../../customXml/item1318.xml"/><Relationship Id="rId24" Type="http://schemas.openxmlformats.org/officeDocument/2006/relationships/slide" Target="slide23.xml"/><Relationship Id="rId32" Type="http://schemas.openxmlformats.org/officeDocument/2006/relationships/image" Target="../media/image54.png"/><Relationship Id="rId37" Type="http://schemas.openxmlformats.org/officeDocument/2006/relationships/image" Target="../media/image9.svg"/><Relationship Id="rId40" Type="http://schemas.openxmlformats.org/officeDocument/2006/relationships/image" Target="../media/image60.png"/><Relationship Id="rId5" Type="http://schemas.openxmlformats.org/officeDocument/2006/relationships/customXml" Target="../../customXml/item217.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0.png"/><Relationship Id="rId36" Type="http://schemas.openxmlformats.org/officeDocument/2006/relationships/image" Target="../media/image8.png"/><Relationship Id="rId10" Type="http://schemas.openxmlformats.org/officeDocument/2006/relationships/customXml" Target="../../customXml/item526.xml"/><Relationship Id="rId19" Type="http://schemas.openxmlformats.org/officeDocument/2006/relationships/image" Target="../media/image3.png"/><Relationship Id="rId31" Type="http://schemas.openxmlformats.org/officeDocument/2006/relationships/image" Target="../media/image53.png"/><Relationship Id="rId4" Type="http://schemas.openxmlformats.org/officeDocument/2006/relationships/customXml" Target="../../customXml/item888.xml"/><Relationship Id="rId9" Type="http://schemas.openxmlformats.org/officeDocument/2006/relationships/customXml" Target="../../customXml/item1103.xml"/><Relationship Id="rId14" Type="http://schemas.openxmlformats.org/officeDocument/2006/relationships/customXml" Target="../../customXml/item618.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313.xml"/><Relationship Id="rId3" Type="http://schemas.openxmlformats.org/officeDocument/2006/relationships/customXml" Target="../../customXml/item454.xml"/><Relationship Id="rId12" Type="http://schemas.openxmlformats.org/officeDocument/2006/relationships/customXml" Target="../../customXml/item78.xml"/><Relationship Id="rId17" Type="http://schemas.openxmlformats.org/officeDocument/2006/relationships/image" Target="../media/image1.png"/><Relationship Id="rId25" Type="http://schemas.openxmlformats.org/officeDocument/2006/relationships/image" Target="../media/image36.png"/><Relationship Id="rId33" Type="http://schemas.openxmlformats.org/officeDocument/2006/relationships/image" Target="../media/image55.png"/><Relationship Id="rId38" Type="http://schemas.openxmlformats.org/officeDocument/2006/relationships/image" Target="../media/image58.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9.xml"/><Relationship Id="rId18" Type="http://schemas.openxmlformats.org/officeDocument/2006/relationships/customXml" Target="../../customXml/item44.xml"/><Relationship Id="rId26" Type="http://schemas.openxmlformats.org/officeDocument/2006/relationships/customXml" Target="../../customXml/item1001.xml"/><Relationship Id="rId39" Type="http://schemas.openxmlformats.org/officeDocument/2006/relationships/image" Target="../media/image37.svg"/><Relationship Id="rId21" Type="http://schemas.openxmlformats.org/officeDocument/2006/relationships/customXml" Target="../../customXml/item840.xml"/><Relationship Id="rId34" Type="http://schemas.openxmlformats.org/officeDocument/2006/relationships/image" Target="../media/image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41.svg"/><Relationship Id="rId7" Type="http://schemas.openxmlformats.org/officeDocument/2006/relationships/customXml" Target="../../customXml/item801.xml"/><Relationship Id="rId2" Type="http://schemas.openxmlformats.org/officeDocument/2006/relationships/customXml" Target="../../customXml/item366.xml"/><Relationship Id="rId16" Type="http://schemas.openxmlformats.org/officeDocument/2006/relationships/customXml" Target="../../customXml/item854.xml"/><Relationship Id="rId29" Type="http://schemas.openxmlformats.org/officeDocument/2006/relationships/customXml" Target="../../customXml/item501.xml"/><Relationship Id="rId11" Type="http://schemas.openxmlformats.org/officeDocument/2006/relationships/customXml" Target="../../customXml/item678.xml"/><Relationship Id="rId24" Type="http://schemas.openxmlformats.org/officeDocument/2006/relationships/customXml" Target="../../customXml/item22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456.xml"/><Relationship Id="rId19" Type="http://schemas.openxmlformats.org/officeDocument/2006/relationships/customXml" Target="../../customXml/item1004.xml"/><Relationship Id="rId4" Type="http://schemas.openxmlformats.org/officeDocument/2006/relationships/customXml" Target="../../customXml/item190.xml"/><Relationship Id="rId9" Type="http://schemas.openxmlformats.org/officeDocument/2006/relationships/customXml" Target="../../customXml/item900.xml"/><Relationship Id="rId14" Type="http://schemas.openxmlformats.org/officeDocument/2006/relationships/customXml" Target="../../customXml/item1378.xml"/><Relationship Id="rId22" Type="http://schemas.openxmlformats.org/officeDocument/2006/relationships/customXml" Target="../../customXml/item282.xml"/><Relationship Id="rId27" Type="http://schemas.openxmlformats.org/officeDocument/2006/relationships/customXml" Target="../../customXml/item1212.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3.png"/><Relationship Id="rId48" Type="http://schemas.openxmlformats.org/officeDocument/2006/relationships/image" Target="../media/image8.png"/><Relationship Id="rId56" Type="http://schemas.openxmlformats.org/officeDocument/2006/relationships/image" Target="../media/image42.png"/><Relationship Id="rId8" Type="http://schemas.openxmlformats.org/officeDocument/2006/relationships/customXml" Target="../../customXml/item18.xml"/><Relationship Id="rId51" Type="http://schemas.openxmlformats.org/officeDocument/2006/relationships/image" Target="../media/image61.svg"/><Relationship Id="rId3" Type="http://schemas.openxmlformats.org/officeDocument/2006/relationships/customXml" Target="../../customXml/item697.xml"/><Relationship Id="rId12" Type="http://schemas.openxmlformats.org/officeDocument/2006/relationships/customXml" Target="../../customXml/item56.xml"/><Relationship Id="rId17" Type="http://schemas.openxmlformats.org/officeDocument/2006/relationships/customXml" Target="../../customXml/item728.xml"/><Relationship Id="rId25" Type="http://schemas.openxmlformats.org/officeDocument/2006/relationships/customXml" Target="../../customXml/item558.xml"/><Relationship Id="rId33" Type="http://schemas.openxmlformats.org/officeDocument/2006/relationships/image" Target="../media/image3.png"/><Relationship Id="rId38" Type="http://schemas.openxmlformats.org/officeDocument/2006/relationships/image" Target="../media/image36.png"/><Relationship Id="rId46" Type="http://schemas.openxmlformats.org/officeDocument/2006/relationships/image" Target="../media/image56.png"/><Relationship Id="rId20" Type="http://schemas.openxmlformats.org/officeDocument/2006/relationships/customXml" Target="../../customXml/item1319.xml"/><Relationship Id="rId41" Type="http://schemas.openxmlformats.org/officeDocument/2006/relationships/image" Target="../media/image51.png"/><Relationship Id="rId54" Type="http://schemas.openxmlformats.org/officeDocument/2006/relationships/image" Target="../media/image40.png"/><Relationship Id="rId1" Type="http://schemas.openxmlformats.org/officeDocument/2006/relationships/customXml" Target="../../customXml/item377.xml"/><Relationship Id="rId6" Type="http://schemas.openxmlformats.org/officeDocument/2006/relationships/customXml" Target="../../customXml/item318.xml"/><Relationship Id="rId15" Type="http://schemas.openxmlformats.org/officeDocument/2006/relationships/customXml" Target="../../customXml/item930.xml"/><Relationship Id="rId23" Type="http://schemas.openxmlformats.org/officeDocument/2006/relationships/customXml" Target="../../customXml/item1287.xml"/><Relationship Id="rId28" Type="http://schemas.openxmlformats.org/officeDocument/2006/relationships/customXml" Target="../../customXml/item458.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3.svg"/><Relationship Id="rId10" Type="http://schemas.openxmlformats.org/officeDocument/2006/relationships/customXml" Target="../../customXml/item547.xml"/><Relationship Id="rId31" Type="http://schemas.openxmlformats.org/officeDocument/2006/relationships/image" Target="../media/image1.png"/><Relationship Id="rId44" Type="http://schemas.openxmlformats.org/officeDocument/2006/relationships/image" Target="../media/image54.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20.xml"/><Relationship Id="rId18" Type="http://schemas.openxmlformats.org/officeDocument/2006/relationships/image" Target="../media/image2.png"/><Relationship Id="rId26" Type="http://schemas.openxmlformats.org/officeDocument/2006/relationships/image" Target="../media/image37.svg"/><Relationship Id="rId39" Type="http://schemas.openxmlformats.org/officeDocument/2006/relationships/image" Target="../media/image55.png"/><Relationship Id="rId21" Type="http://schemas.openxmlformats.org/officeDocument/2006/relationships/image" Target="../media/image5.png"/><Relationship Id="rId34" Type="http://schemas.openxmlformats.org/officeDocument/2006/relationships/image" Target="../media/image50.png"/><Relationship Id="rId42" Type="http://schemas.openxmlformats.org/officeDocument/2006/relationships/image" Target="../media/image60.png"/><Relationship Id="rId7" Type="http://schemas.openxmlformats.org/officeDocument/2006/relationships/customXml" Target="../../customXml/item1105.xml"/><Relationship Id="rId2" Type="http://schemas.openxmlformats.org/officeDocument/2006/relationships/customXml" Target="../../customXml/item1199.xml"/><Relationship Id="rId16" Type="http://schemas.openxmlformats.org/officeDocument/2006/relationships/notesSlide" Target="../notesSlides/notesSlide21.xml"/><Relationship Id="rId20" Type="http://schemas.openxmlformats.org/officeDocument/2006/relationships/image" Target="../media/image4.png"/><Relationship Id="rId29" Type="http://schemas.openxmlformats.org/officeDocument/2006/relationships/image" Target="../media/image63.svg"/><Relationship Id="rId41" Type="http://schemas.openxmlformats.org/officeDocument/2006/relationships/image" Target="../media/image57.png"/><Relationship Id="rId1" Type="http://schemas.openxmlformats.org/officeDocument/2006/relationships/customXml" Target="../../customXml/item493.xml"/><Relationship Id="rId6" Type="http://schemas.openxmlformats.org/officeDocument/2006/relationships/customXml" Target="../../customXml/item139.xml"/><Relationship Id="rId11" Type="http://schemas.openxmlformats.org/officeDocument/2006/relationships/customXml" Target="../../customXml/item1393.xml"/><Relationship Id="rId24" Type="http://schemas.openxmlformats.org/officeDocument/2006/relationships/slide" Target="slide25.xml"/><Relationship Id="rId32" Type="http://schemas.openxmlformats.org/officeDocument/2006/relationships/image" Target="../media/image58.png"/><Relationship Id="rId37" Type="http://schemas.openxmlformats.org/officeDocument/2006/relationships/image" Target="../media/image53.png"/><Relationship Id="rId40" Type="http://schemas.openxmlformats.org/officeDocument/2006/relationships/image" Target="../media/image56.png"/><Relationship Id="rId5" Type="http://schemas.openxmlformats.org/officeDocument/2006/relationships/customXml" Target="../../customXml/item356.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2.png"/><Relationship Id="rId36" Type="http://schemas.openxmlformats.org/officeDocument/2006/relationships/image" Target="../media/image52.png"/><Relationship Id="rId10" Type="http://schemas.openxmlformats.org/officeDocument/2006/relationships/customXml" Target="../../customXml/item1304.xml"/><Relationship Id="rId19" Type="http://schemas.openxmlformats.org/officeDocument/2006/relationships/image" Target="../media/image3.png"/><Relationship Id="rId31" Type="http://schemas.openxmlformats.org/officeDocument/2006/relationships/image" Target="../media/image9.svg"/><Relationship Id="rId4" Type="http://schemas.openxmlformats.org/officeDocument/2006/relationships/customXml" Target="../../customXml/item598.xml"/><Relationship Id="rId9" Type="http://schemas.openxmlformats.org/officeDocument/2006/relationships/customXml" Target="../../customXml/item192.xml"/><Relationship Id="rId14" Type="http://schemas.openxmlformats.org/officeDocument/2006/relationships/customXml" Target="../../customXml/item47.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1.png"/><Relationship Id="rId43" Type="http://schemas.openxmlformats.org/officeDocument/2006/relationships/image" Target="../media/image61.svg"/><Relationship Id="rId8" Type="http://schemas.openxmlformats.org/officeDocument/2006/relationships/customXml" Target="../../customXml/item901.xml"/><Relationship Id="rId3" Type="http://schemas.openxmlformats.org/officeDocument/2006/relationships/customXml" Target="../../customXml/item33.xml"/><Relationship Id="rId12" Type="http://schemas.openxmlformats.org/officeDocument/2006/relationships/customXml" Target="../../customXml/item226.xml"/><Relationship Id="rId17" Type="http://schemas.openxmlformats.org/officeDocument/2006/relationships/image" Target="../media/image1.png"/><Relationship Id="rId25" Type="http://schemas.openxmlformats.org/officeDocument/2006/relationships/image" Target="../media/image36.png"/><Relationship Id="rId33" Type="http://schemas.openxmlformats.org/officeDocument/2006/relationships/image" Target="../media/image59.svg"/><Relationship Id="rId38" Type="http://schemas.openxmlformats.org/officeDocument/2006/relationships/image" Target="../media/image54.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119.xml"/><Relationship Id="rId18" Type="http://schemas.openxmlformats.org/officeDocument/2006/relationships/customXml" Target="../../customXml/item546.xml"/><Relationship Id="rId26" Type="http://schemas.openxmlformats.org/officeDocument/2006/relationships/slideLayout" Target="../slideLayouts/slideLayout1.xml"/><Relationship Id="rId39" Type="http://schemas.openxmlformats.org/officeDocument/2006/relationships/image" Target="../media/image63.svg"/><Relationship Id="rId21" Type="http://schemas.openxmlformats.org/officeDocument/2006/relationships/customXml" Target="../../customXml/item613.xml"/><Relationship Id="rId34" Type="http://schemas.openxmlformats.org/officeDocument/2006/relationships/slide" Target="slide23.xml"/><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20.png"/><Relationship Id="rId55" Type="http://schemas.openxmlformats.org/officeDocument/2006/relationships/image" Target="../media/image43.svg"/><Relationship Id="rId7" Type="http://schemas.openxmlformats.org/officeDocument/2006/relationships/customXml" Target="../../customXml/item337.xml"/><Relationship Id="rId2" Type="http://schemas.openxmlformats.org/officeDocument/2006/relationships/customXml" Target="../../customXml/item407.xml"/><Relationship Id="rId16" Type="http://schemas.openxmlformats.org/officeDocument/2006/relationships/customXml" Target="../../customXml/item1006.xml"/><Relationship Id="rId29" Type="http://schemas.openxmlformats.org/officeDocument/2006/relationships/image" Target="../media/image3.png"/><Relationship Id="rId11" Type="http://schemas.openxmlformats.org/officeDocument/2006/relationships/customXml" Target="../../customXml/item1180.xml"/><Relationship Id="rId24" Type="http://schemas.openxmlformats.org/officeDocument/2006/relationships/customXml" Target="../../customXml/item953.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3.png"/><Relationship Id="rId53" Type="http://schemas.openxmlformats.org/officeDocument/2006/relationships/image" Target="../media/image41.svg"/><Relationship Id="rId5" Type="http://schemas.openxmlformats.org/officeDocument/2006/relationships/customXml" Target="../../customXml/item604.xml"/><Relationship Id="rId19" Type="http://schemas.openxmlformats.org/officeDocument/2006/relationships/customXml" Target="../../customXml/item141.xml"/><Relationship Id="rId4" Type="http://schemas.openxmlformats.org/officeDocument/2006/relationships/customXml" Target="../../customXml/item1080.xml"/><Relationship Id="rId9" Type="http://schemas.openxmlformats.org/officeDocument/2006/relationships/customXml" Target="../../customXml/item685.xml"/><Relationship Id="rId14" Type="http://schemas.openxmlformats.org/officeDocument/2006/relationships/customXml" Target="../../customXml/item486.xml"/><Relationship Id="rId22" Type="http://schemas.openxmlformats.org/officeDocument/2006/relationships/customXml" Target="../../customXml/item181.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6.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slide" Target="slide24.xml"/><Relationship Id="rId8" Type="http://schemas.openxmlformats.org/officeDocument/2006/relationships/customXml" Target="../../customXml/item507.xml"/><Relationship Id="rId51" Type="http://schemas.openxmlformats.org/officeDocument/2006/relationships/image" Target="../media/image21.svg"/><Relationship Id="rId3" Type="http://schemas.openxmlformats.org/officeDocument/2006/relationships/customXml" Target="../../customXml/item606.xml"/><Relationship Id="rId12" Type="http://schemas.openxmlformats.org/officeDocument/2006/relationships/customXml" Target="../../customXml/item630.xml"/><Relationship Id="rId17" Type="http://schemas.openxmlformats.org/officeDocument/2006/relationships/customXml" Target="../../customXml/item57.xml"/><Relationship Id="rId25" Type="http://schemas.openxmlformats.org/officeDocument/2006/relationships/customXml" Target="../../customXml/item1121.xml"/><Relationship Id="rId33" Type="http://schemas.openxmlformats.org/officeDocument/2006/relationships/image" Target="../media/image7.png"/><Relationship Id="rId38" Type="http://schemas.openxmlformats.org/officeDocument/2006/relationships/image" Target="../media/image62.png"/><Relationship Id="rId46" Type="http://schemas.openxmlformats.org/officeDocument/2006/relationships/image" Target="../media/image54.png"/><Relationship Id="rId20" Type="http://schemas.openxmlformats.org/officeDocument/2006/relationships/customXml" Target="../../customXml/item1351.xml"/><Relationship Id="rId41" Type="http://schemas.openxmlformats.org/officeDocument/2006/relationships/image" Target="../media/image9.svg"/><Relationship Id="rId54" Type="http://schemas.openxmlformats.org/officeDocument/2006/relationships/image" Target="../media/image42.png"/><Relationship Id="rId1" Type="http://schemas.openxmlformats.org/officeDocument/2006/relationships/customXml" Target="../../customXml/item49.xml"/><Relationship Id="rId6" Type="http://schemas.openxmlformats.org/officeDocument/2006/relationships/customXml" Target="../../customXml/item348.xml"/><Relationship Id="rId15" Type="http://schemas.openxmlformats.org/officeDocument/2006/relationships/customXml" Target="../../customXml/item674.xml"/><Relationship Id="rId23" Type="http://schemas.openxmlformats.org/officeDocument/2006/relationships/customXml" Target="../../customXml/item1283.xml"/><Relationship Id="rId28" Type="http://schemas.openxmlformats.org/officeDocument/2006/relationships/image" Target="../media/image2.png"/><Relationship Id="rId36" Type="http://schemas.openxmlformats.org/officeDocument/2006/relationships/image" Target="../media/image37.svg"/><Relationship Id="rId49" Type="http://schemas.openxmlformats.org/officeDocument/2006/relationships/image" Target="../media/image57.png"/><Relationship Id="rId57" Type="http://schemas.openxmlformats.org/officeDocument/2006/relationships/slide" Target="slide26.xml"/><Relationship Id="rId10" Type="http://schemas.openxmlformats.org/officeDocument/2006/relationships/customXml" Target="../../customXml/item1218.xml"/><Relationship Id="rId31" Type="http://schemas.openxmlformats.org/officeDocument/2006/relationships/image" Target="../media/image5.png"/><Relationship Id="rId44" Type="http://schemas.openxmlformats.org/officeDocument/2006/relationships/image" Target="../media/image52.png"/><Relationship Id="rId52" Type="http://schemas.openxmlformats.org/officeDocument/2006/relationships/image" Target="../media/image40.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2.png"/><Relationship Id="rId3" Type="http://schemas.openxmlformats.org/officeDocument/2006/relationships/customXml" Target="../../customXml/item499.xml"/><Relationship Id="rId21" Type="http://schemas.openxmlformats.org/officeDocument/2006/relationships/image" Target="../media/image7.png"/><Relationship Id="rId7" Type="http://schemas.openxmlformats.org/officeDocument/2006/relationships/customXml" Target="../../customXml/item1120.xml"/><Relationship Id="rId12" Type="http://schemas.openxmlformats.org/officeDocument/2006/relationships/customXml" Target="../../customXml/item921.xml"/><Relationship Id="rId17" Type="http://schemas.openxmlformats.org/officeDocument/2006/relationships/image" Target="../media/image3.png"/><Relationship Id="rId25" Type="http://schemas.openxmlformats.org/officeDocument/2006/relationships/image" Target="../media/image51.png"/><Relationship Id="rId33" Type="http://schemas.openxmlformats.org/officeDocument/2006/relationships/image" Target="../media/image64.png"/><Relationship Id="rId2" Type="http://schemas.openxmlformats.org/officeDocument/2006/relationships/customXml" Target="../../customXml/item821.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5.png"/><Relationship Id="rId1" Type="http://schemas.openxmlformats.org/officeDocument/2006/relationships/customXml" Target="../../customXml/item328.xml"/><Relationship Id="rId6" Type="http://schemas.openxmlformats.org/officeDocument/2006/relationships/customXml" Target="../../customXml/item871.xml"/><Relationship Id="rId11" Type="http://schemas.openxmlformats.org/officeDocument/2006/relationships/customXml" Target="../../customXml/item145.xml"/><Relationship Id="rId24" Type="http://schemas.openxmlformats.org/officeDocument/2006/relationships/image" Target="../media/image50.png"/><Relationship Id="rId32" Type="http://schemas.openxmlformats.org/officeDocument/2006/relationships/slide" Target="slide23.xml"/><Relationship Id="rId5" Type="http://schemas.openxmlformats.org/officeDocument/2006/relationships/customXml" Target="../../customXml/item382.xml"/><Relationship Id="rId15" Type="http://schemas.openxmlformats.org/officeDocument/2006/relationships/image" Target="../media/image1.png"/><Relationship Id="rId23" Type="http://schemas.openxmlformats.org/officeDocument/2006/relationships/image" Target="../media/image37.svg"/><Relationship Id="rId28" Type="http://schemas.openxmlformats.org/officeDocument/2006/relationships/image" Target="../media/image54.png"/><Relationship Id="rId10" Type="http://schemas.openxmlformats.org/officeDocument/2006/relationships/customXml" Target="../../customXml/item1087.xml"/><Relationship Id="rId19" Type="http://schemas.openxmlformats.org/officeDocument/2006/relationships/image" Target="../media/image5.png"/><Relationship Id="rId31" Type="http://schemas.openxmlformats.org/officeDocument/2006/relationships/image" Target="../media/image57.png"/><Relationship Id="rId4" Type="http://schemas.openxmlformats.org/officeDocument/2006/relationships/customXml" Target="../../customXml/item907.xml"/><Relationship Id="rId9" Type="http://schemas.openxmlformats.org/officeDocument/2006/relationships/customXml" Target="../../customXml/item513.xml"/><Relationship Id="rId14" Type="http://schemas.openxmlformats.org/officeDocument/2006/relationships/notesSlide" Target="../notesSlides/notesSlide22.xml"/><Relationship Id="rId22" Type="http://schemas.openxmlformats.org/officeDocument/2006/relationships/image" Target="../media/image36.png"/><Relationship Id="rId27" Type="http://schemas.openxmlformats.org/officeDocument/2006/relationships/image" Target="../media/image53.png"/><Relationship Id="rId30" Type="http://schemas.openxmlformats.org/officeDocument/2006/relationships/image" Target="../media/image56.png"/><Relationship Id="rId8" Type="http://schemas.openxmlformats.org/officeDocument/2006/relationships/customXml" Target="../../customXml/item950.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4.png"/><Relationship Id="rId3" Type="http://schemas.openxmlformats.org/officeDocument/2006/relationships/customXml" Target="../../customXml/item719.xml"/><Relationship Id="rId21" Type="http://schemas.openxmlformats.org/officeDocument/2006/relationships/slide" Target="slide28.xml"/><Relationship Id="rId34" Type="http://schemas.openxmlformats.org/officeDocument/2006/relationships/image" Target="../media/image60.png"/><Relationship Id="rId7" Type="http://schemas.openxmlformats.org/officeDocument/2006/relationships/customXml" Target="../../customXml/item93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3.png"/><Relationship Id="rId33" Type="http://schemas.openxmlformats.org/officeDocument/2006/relationships/image" Target="../media/image59.svg"/><Relationship Id="rId2" Type="http://schemas.openxmlformats.org/officeDocument/2006/relationships/customXml" Target="../../customXml/item1124.xml"/><Relationship Id="rId16" Type="http://schemas.openxmlformats.org/officeDocument/2006/relationships/image" Target="../media/image5.png"/><Relationship Id="rId20" Type="http://schemas.openxmlformats.org/officeDocument/2006/relationships/image" Target="../media/image37.svg"/><Relationship Id="rId29" Type="http://schemas.openxmlformats.org/officeDocument/2006/relationships/image" Target="../media/image57.png"/><Relationship Id="rId1" Type="http://schemas.openxmlformats.org/officeDocument/2006/relationships/customXml" Target="../../customXml/item1033.xml"/><Relationship Id="rId6" Type="http://schemas.openxmlformats.org/officeDocument/2006/relationships/customXml" Target="../../customXml/item1275.xml"/><Relationship Id="rId11" Type="http://schemas.openxmlformats.org/officeDocument/2006/relationships/notesSlide" Target="../notesSlides/notesSlide23.xml"/><Relationship Id="rId24" Type="http://schemas.openxmlformats.org/officeDocument/2006/relationships/image" Target="../media/image52.png"/><Relationship Id="rId32" Type="http://schemas.openxmlformats.org/officeDocument/2006/relationships/image" Target="../media/image58.png"/><Relationship Id="rId5" Type="http://schemas.openxmlformats.org/officeDocument/2006/relationships/customXml" Target="../../customXml/item436.xml"/><Relationship Id="rId15" Type="http://schemas.openxmlformats.org/officeDocument/2006/relationships/image" Target="../media/image4.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slideLayout" Target="../slideLayouts/slideLayout1.xml"/><Relationship Id="rId19" Type="http://schemas.openxmlformats.org/officeDocument/2006/relationships/image" Target="../media/image36.png"/><Relationship Id="rId31" Type="http://schemas.openxmlformats.org/officeDocument/2006/relationships/image" Target="../media/image9.svg"/><Relationship Id="rId4" Type="http://schemas.openxmlformats.org/officeDocument/2006/relationships/customXml" Target="../../customXml/item1216.xml"/><Relationship Id="rId9" Type="http://schemas.openxmlformats.org/officeDocument/2006/relationships/customXml" Target="../../customXml/item474.xml"/><Relationship Id="rId14" Type="http://schemas.openxmlformats.org/officeDocument/2006/relationships/image" Target="../media/image3.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8.png"/><Relationship Id="rId35" Type="http://schemas.openxmlformats.org/officeDocument/2006/relationships/image" Target="../media/image61.svg"/><Relationship Id="rId8" Type="http://schemas.openxmlformats.org/officeDocument/2006/relationships/customXml" Target="../../customXml/item1303.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59.svg"/><Relationship Id="rId21" Type="http://schemas.openxmlformats.org/officeDocument/2006/relationships/image" Target="../media/image51.png"/><Relationship Id="rId34" Type="http://schemas.openxmlformats.org/officeDocument/2006/relationships/image" Target="../media/image37.svg"/><Relationship Id="rId7" Type="http://schemas.openxmlformats.org/officeDocument/2006/relationships/customXml" Target="../../customXml/item92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36.png"/><Relationship Id="rId38" Type="http://schemas.openxmlformats.org/officeDocument/2006/relationships/image" Target="../media/image58.png"/><Relationship Id="rId2" Type="http://schemas.openxmlformats.org/officeDocument/2006/relationships/customXml" Target="../../customXml/item66.xml"/><Relationship Id="rId16" Type="http://schemas.openxmlformats.org/officeDocument/2006/relationships/image" Target="../media/image5.png"/><Relationship Id="rId20" Type="http://schemas.openxmlformats.org/officeDocument/2006/relationships/image" Target="../media/image50.png"/><Relationship Id="rId29" Type="http://schemas.openxmlformats.org/officeDocument/2006/relationships/image" Target="../media/image9.svg"/><Relationship Id="rId1" Type="http://schemas.openxmlformats.org/officeDocument/2006/relationships/customXml" Target="../../customXml/item228.xml"/><Relationship Id="rId6" Type="http://schemas.openxmlformats.org/officeDocument/2006/relationships/customXml" Target="../../customXml/item21.xml"/><Relationship Id="rId11" Type="http://schemas.openxmlformats.org/officeDocument/2006/relationships/notesSlide" Target="../notesSlides/notesSlide24.xml"/><Relationship Id="rId24" Type="http://schemas.openxmlformats.org/officeDocument/2006/relationships/image" Target="../media/image54.png"/><Relationship Id="rId32" Type="http://schemas.openxmlformats.org/officeDocument/2006/relationships/image" Target="../media/image66.svg"/><Relationship Id="rId37" Type="http://schemas.openxmlformats.org/officeDocument/2006/relationships/image" Target="../media/image68.svg"/><Relationship Id="rId5" Type="http://schemas.openxmlformats.org/officeDocument/2006/relationships/customXml" Target="../../customXml/item1149.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8.png"/><Relationship Id="rId36" Type="http://schemas.openxmlformats.org/officeDocument/2006/relationships/image" Target="../media/image67.png"/><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image" Target="../media/image65.png"/><Relationship Id="rId4" Type="http://schemas.openxmlformats.org/officeDocument/2006/relationships/customXml" Target="../../customXml/item786.xml"/><Relationship Id="rId9" Type="http://schemas.openxmlformats.org/officeDocument/2006/relationships/customXml" Target="../../customXml/item1166.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slide" Target="slide29.xml"/><Relationship Id="rId35" Type="http://schemas.openxmlformats.org/officeDocument/2006/relationships/slide" Target="slide30.xml"/><Relationship Id="rId8" Type="http://schemas.openxmlformats.org/officeDocument/2006/relationships/customXml" Target="../../customXml/item617.xml"/><Relationship Id="rId3" Type="http://schemas.openxmlformats.org/officeDocument/2006/relationships/customXml" Target="../../customXml/item908.xml"/></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278.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66.svg"/><Relationship Id="rId21" Type="http://schemas.openxmlformats.org/officeDocument/2006/relationships/image" Target="../media/image3.png"/><Relationship Id="rId34" Type="http://schemas.openxmlformats.org/officeDocument/2006/relationships/image" Target="../media/image57.png"/><Relationship Id="rId42" Type="http://schemas.openxmlformats.org/officeDocument/2006/relationships/slide" Target="slide30.xml"/><Relationship Id="rId47" Type="http://schemas.openxmlformats.org/officeDocument/2006/relationships/image" Target="../media/image70.svg"/><Relationship Id="rId7" Type="http://schemas.openxmlformats.org/officeDocument/2006/relationships/customXml" Target="../../customXml/item256.xml"/><Relationship Id="rId2" Type="http://schemas.openxmlformats.org/officeDocument/2006/relationships/customXml" Target="../../customXml/item996.xml"/><Relationship Id="rId16" Type="http://schemas.openxmlformats.org/officeDocument/2006/relationships/customXml" Target="../../customXml/item445.xml"/><Relationship Id="rId29" Type="http://schemas.openxmlformats.org/officeDocument/2006/relationships/image" Target="../media/image52.png"/><Relationship Id="rId1" Type="http://schemas.openxmlformats.org/officeDocument/2006/relationships/customXml" Target="../../customXml/item788.xml"/><Relationship Id="rId6" Type="http://schemas.openxmlformats.org/officeDocument/2006/relationships/customXml" Target="../../customXml/item785.xml"/><Relationship Id="rId11" Type="http://schemas.openxmlformats.org/officeDocument/2006/relationships/customXml" Target="../../customXml/item980.xml"/><Relationship Id="rId24" Type="http://schemas.openxmlformats.org/officeDocument/2006/relationships/image" Target="../media/image6.png"/><Relationship Id="rId32" Type="http://schemas.openxmlformats.org/officeDocument/2006/relationships/image" Target="../media/image55.png"/><Relationship Id="rId37" Type="http://schemas.openxmlformats.org/officeDocument/2006/relationships/slide" Target="slide29.xml"/><Relationship Id="rId40" Type="http://schemas.openxmlformats.org/officeDocument/2006/relationships/image" Target="../media/image36.png"/><Relationship Id="rId45" Type="http://schemas.openxmlformats.org/officeDocument/2006/relationships/slide" Target="slide28.xml"/><Relationship Id="rId5" Type="http://schemas.openxmlformats.org/officeDocument/2006/relationships/customXml" Target="../../customXml/item972.xml"/><Relationship Id="rId15" Type="http://schemas.openxmlformats.org/officeDocument/2006/relationships/customXml" Target="../../customXml/item995.xml"/><Relationship Id="rId23" Type="http://schemas.openxmlformats.org/officeDocument/2006/relationships/image" Target="../media/image5.png"/><Relationship Id="rId28" Type="http://schemas.openxmlformats.org/officeDocument/2006/relationships/image" Target="../media/image51.png"/><Relationship Id="rId36" Type="http://schemas.openxmlformats.org/officeDocument/2006/relationships/image" Target="../media/image9.svg"/><Relationship Id="rId10" Type="http://schemas.openxmlformats.org/officeDocument/2006/relationships/customXml" Target="../../customXml/item924.xml"/><Relationship Id="rId19" Type="http://schemas.openxmlformats.org/officeDocument/2006/relationships/image" Target="../media/image1.png"/><Relationship Id="rId31" Type="http://schemas.openxmlformats.org/officeDocument/2006/relationships/image" Target="../media/image54.png"/><Relationship Id="rId44" Type="http://schemas.openxmlformats.org/officeDocument/2006/relationships/image" Target="../media/image68.svg"/><Relationship Id="rId4" Type="http://schemas.openxmlformats.org/officeDocument/2006/relationships/customXml" Target="../../customXml/item974.xml"/><Relationship Id="rId9" Type="http://schemas.openxmlformats.org/officeDocument/2006/relationships/customXml" Target="../../customXml/item1026.xml"/><Relationship Id="rId14" Type="http://schemas.openxmlformats.org/officeDocument/2006/relationships/customXml" Target="../../customXml/item502.xml"/><Relationship Id="rId22" Type="http://schemas.openxmlformats.org/officeDocument/2006/relationships/image" Target="../media/image4.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8.png"/><Relationship Id="rId43" Type="http://schemas.openxmlformats.org/officeDocument/2006/relationships/image" Target="../media/image67.png"/><Relationship Id="rId48" Type="http://schemas.openxmlformats.org/officeDocument/2006/relationships/image" Target="../media/image71.png"/><Relationship Id="rId8" Type="http://schemas.openxmlformats.org/officeDocument/2006/relationships/customXml" Target="../../customXml/item882.xml"/><Relationship Id="rId3" Type="http://schemas.openxmlformats.org/officeDocument/2006/relationships/customXml" Target="../../customXml/item71.xml"/><Relationship Id="rId12" Type="http://schemas.openxmlformats.org/officeDocument/2006/relationships/customXml" Target="../../customXml/item917.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6.png"/><Relationship Id="rId38" Type="http://schemas.openxmlformats.org/officeDocument/2006/relationships/image" Target="../media/image65.png"/><Relationship Id="rId46" Type="http://schemas.openxmlformats.org/officeDocument/2006/relationships/image" Target="../media/image69.png"/><Relationship Id="rId20" Type="http://schemas.openxmlformats.org/officeDocument/2006/relationships/image" Target="../media/image2.png"/><Relationship Id="rId41" Type="http://schemas.openxmlformats.org/officeDocument/2006/relationships/image" Target="../media/image37.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947.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334.xml"/><Relationship Id="rId16" Type="http://schemas.openxmlformats.org/officeDocument/2006/relationships/image" Target="../media/image9.svg"/><Relationship Id="rId1" Type="http://schemas.openxmlformats.org/officeDocument/2006/relationships/customXml" Target="../../customXml/item122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219.xml"/><Relationship Id="rId18" Type="http://schemas.openxmlformats.org/officeDocument/2006/relationships/customXml" Target="../../customXml/item820.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3.png"/><Relationship Id="rId42" Type="http://schemas.openxmlformats.org/officeDocument/2006/relationships/image" Target="../media/image65.png"/><Relationship Id="rId47" Type="http://schemas.openxmlformats.org/officeDocument/2006/relationships/image" Target="../media/image68.svg"/><Relationship Id="rId50" Type="http://schemas.openxmlformats.org/officeDocument/2006/relationships/image" Target="../media/image25.svg"/><Relationship Id="rId7" Type="http://schemas.openxmlformats.org/officeDocument/2006/relationships/customXml" Target="../../customXml/item816.xml"/><Relationship Id="rId2" Type="http://schemas.openxmlformats.org/officeDocument/2006/relationships/customXml" Target="../../customXml/item578.xml"/><Relationship Id="rId16" Type="http://schemas.openxmlformats.org/officeDocument/2006/relationships/customXml" Target="../../customXml/item1279.xml"/><Relationship Id="rId29" Type="http://schemas.openxmlformats.org/officeDocument/2006/relationships/image" Target="../media/image7.png"/><Relationship Id="rId11" Type="http://schemas.openxmlformats.org/officeDocument/2006/relationships/customXml" Target="../../customXml/item799.xml"/><Relationship Id="rId24" Type="http://schemas.openxmlformats.org/officeDocument/2006/relationships/image" Target="../media/image2.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9.svg"/><Relationship Id="rId45" Type="http://schemas.openxmlformats.org/officeDocument/2006/relationships/image" Target="../media/image37.svg"/><Relationship Id="rId53" Type="http://schemas.openxmlformats.org/officeDocument/2006/relationships/image" Target="../media/image22.png"/><Relationship Id="rId5" Type="http://schemas.openxmlformats.org/officeDocument/2006/relationships/customXml" Target="../../customXml/item1161.xml"/><Relationship Id="rId10" Type="http://schemas.openxmlformats.org/officeDocument/2006/relationships/customXml" Target="../../customXml/item944.xml"/><Relationship Id="rId19" Type="http://schemas.openxmlformats.org/officeDocument/2006/relationships/customXml" Target="../../customXml/item294.xml"/><Relationship Id="rId31" Type="http://schemas.openxmlformats.org/officeDocument/2006/relationships/image" Target="../media/image50.png"/><Relationship Id="rId44" Type="http://schemas.openxmlformats.org/officeDocument/2006/relationships/image" Target="../media/image36.png"/><Relationship Id="rId52" Type="http://schemas.openxmlformats.org/officeDocument/2006/relationships/image" Target="../media/image47.svg"/><Relationship Id="rId4" Type="http://schemas.openxmlformats.org/officeDocument/2006/relationships/customXml" Target="../../customXml/item1156.xml"/><Relationship Id="rId9" Type="http://schemas.openxmlformats.org/officeDocument/2006/relationships/customXml" Target="../../customXml/item300.xml"/><Relationship Id="rId14" Type="http://schemas.openxmlformats.org/officeDocument/2006/relationships/customXml" Target="../../customXml/item1388.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4.png"/><Relationship Id="rId43" Type="http://schemas.openxmlformats.org/officeDocument/2006/relationships/image" Target="../media/image66.svg"/><Relationship Id="rId48" Type="http://schemas.openxmlformats.org/officeDocument/2006/relationships/slide" Target="slide28.xml"/><Relationship Id="rId8" Type="http://schemas.openxmlformats.org/officeDocument/2006/relationships/customXml" Target="../../customXml/item749.xml"/><Relationship Id="rId51" Type="http://schemas.openxmlformats.org/officeDocument/2006/relationships/image" Target="../media/image46.png"/><Relationship Id="rId3" Type="http://schemas.openxmlformats.org/officeDocument/2006/relationships/customXml" Target="../../customXml/item649.xml"/><Relationship Id="rId12" Type="http://schemas.openxmlformats.org/officeDocument/2006/relationships/customXml" Target="../../customXml/item1062.xml"/><Relationship Id="rId17" Type="http://schemas.openxmlformats.org/officeDocument/2006/relationships/customXml" Target="../../customXml/item593.xml"/><Relationship Id="rId25" Type="http://schemas.openxmlformats.org/officeDocument/2006/relationships/image" Target="../media/image3.png"/><Relationship Id="rId33" Type="http://schemas.openxmlformats.org/officeDocument/2006/relationships/image" Target="../media/image52.png"/><Relationship Id="rId38" Type="http://schemas.openxmlformats.org/officeDocument/2006/relationships/image" Target="../media/image57.png"/><Relationship Id="rId46" Type="http://schemas.openxmlformats.org/officeDocument/2006/relationships/image" Target="../media/image67.png"/><Relationship Id="rId20" Type="http://schemas.openxmlformats.org/officeDocument/2006/relationships/customXml" Target="../../customXml/item1294.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962.xml"/><Relationship Id="rId6" Type="http://schemas.openxmlformats.org/officeDocument/2006/relationships/customXml" Target="../../customXml/item1246.xml"/><Relationship Id="rId15" Type="http://schemas.openxmlformats.org/officeDocument/2006/relationships/customXml" Target="../../customXml/item283.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5.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59.svg"/><Relationship Id="rId3" Type="http://schemas.openxmlformats.org/officeDocument/2006/relationships/customXml" Target="../../customXml/item587.xml"/><Relationship Id="rId21" Type="http://schemas.openxmlformats.org/officeDocument/2006/relationships/image" Target="../media/image65.png"/><Relationship Id="rId7" Type="http://schemas.openxmlformats.org/officeDocument/2006/relationships/customXml" Target="../../customXml/item247.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58.png"/><Relationship Id="rId2" Type="http://schemas.openxmlformats.org/officeDocument/2006/relationships/customXml" Target="../../customXml/item211.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645.xml"/><Relationship Id="rId6" Type="http://schemas.openxmlformats.org/officeDocument/2006/relationships/customXml" Target="../../customXml/item566.xml"/><Relationship Id="rId11" Type="http://schemas.openxmlformats.org/officeDocument/2006/relationships/image" Target="../media/image2.png"/><Relationship Id="rId24" Type="http://schemas.openxmlformats.org/officeDocument/2006/relationships/image" Target="../media/image37.svg"/><Relationship Id="rId5" Type="http://schemas.openxmlformats.org/officeDocument/2006/relationships/customXml" Target="../../customXml/item1201.xml"/><Relationship Id="rId15" Type="http://schemas.openxmlformats.org/officeDocument/2006/relationships/image" Target="../media/image6.png"/><Relationship Id="rId23" Type="http://schemas.openxmlformats.org/officeDocument/2006/relationships/image" Target="../media/image36.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85.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66.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295.xml"/><Relationship Id="rId18" Type="http://schemas.openxmlformats.org/officeDocument/2006/relationships/customXml" Target="../../customXml/item1179.xml"/><Relationship Id="rId26" Type="http://schemas.openxmlformats.org/officeDocument/2006/relationships/image" Target="../media/image2.png"/><Relationship Id="rId39" Type="http://schemas.openxmlformats.org/officeDocument/2006/relationships/image" Target="../media/image37.svg"/><Relationship Id="rId21" Type="http://schemas.openxmlformats.org/officeDocument/2006/relationships/customXml" Target="../../customXml/item1258.xml"/><Relationship Id="rId34" Type="http://schemas.openxmlformats.org/officeDocument/2006/relationships/image" Target="../media/image9.svg"/><Relationship Id="rId42" Type="http://schemas.openxmlformats.org/officeDocument/2006/relationships/image" Target="../media/image58.png"/><Relationship Id="rId7" Type="http://schemas.openxmlformats.org/officeDocument/2006/relationships/customXml" Target="../../customXml/item753.xml"/><Relationship Id="rId2" Type="http://schemas.openxmlformats.org/officeDocument/2006/relationships/customXml" Target="../../customXml/item362.xml"/><Relationship Id="rId16" Type="http://schemas.openxmlformats.org/officeDocument/2006/relationships/customXml" Target="../../customXml/item1102.xml"/><Relationship Id="rId20" Type="http://schemas.openxmlformats.org/officeDocument/2006/relationships/customXml" Target="../../customXml/item8.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635.xml"/><Relationship Id="rId6" Type="http://schemas.openxmlformats.org/officeDocument/2006/relationships/customXml" Target="../../customXml/item1113.xml"/><Relationship Id="rId11" Type="http://schemas.openxmlformats.org/officeDocument/2006/relationships/customXml" Target="../../customXml/item620.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66.svg"/><Relationship Id="rId40" Type="http://schemas.openxmlformats.org/officeDocument/2006/relationships/image" Target="../media/image10.png"/><Relationship Id="rId5" Type="http://schemas.openxmlformats.org/officeDocument/2006/relationships/customXml" Target="../../customXml/item969.xml"/><Relationship Id="rId15" Type="http://schemas.openxmlformats.org/officeDocument/2006/relationships/customXml" Target="../../customXml/item417.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5.png"/><Relationship Id="rId10" Type="http://schemas.openxmlformats.org/officeDocument/2006/relationships/customXml" Target="../../customXml/item274.xml"/><Relationship Id="rId19" Type="http://schemas.openxmlformats.org/officeDocument/2006/relationships/customXml" Target="../../customXml/item241.xml"/><Relationship Id="rId31" Type="http://schemas.openxmlformats.org/officeDocument/2006/relationships/image" Target="../media/image7.png"/><Relationship Id="rId4" Type="http://schemas.openxmlformats.org/officeDocument/2006/relationships/customXml" Target="../../customXml/item761.xml"/><Relationship Id="rId9" Type="http://schemas.openxmlformats.org/officeDocument/2006/relationships/customXml" Target="../../customXml/item523.xml"/><Relationship Id="rId14" Type="http://schemas.openxmlformats.org/officeDocument/2006/relationships/customXml" Target="../../customXml/item577.xml"/><Relationship Id="rId22" Type="http://schemas.openxmlformats.org/officeDocument/2006/relationships/customXml" Target="../../customXml/item544.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59.svg"/><Relationship Id="rId8" Type="http://schemas.openxmlformats.org/officeDocument/2006/relationships/customXml" Target="../../customXml/item968.xml"/><Relationship Id="rId3" Type="http://schemas.openxmlformats.org/officeDocument/2006/relationships/customXml" Target="../../customXml/item638.xml"/><Relationship Id="rId12" Type="http://schemas.openxmlformats.org/officeDocument/2006/relationships/customXml" Target="../../customXml/item494.xml"/><Relationship Id="rId17" Type="http://schemas.openxmlformats.org/officeDocument/2006/relationships/customXml" Target="../../customXml/item64.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6.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7.png"/><Relationship Id="rId3" Type="http://schemas.openxmlformats.org/officeDocument/2006/relationships/customXml" Target="../../customXml/item258.xml"/><Relationship Id="rId21" Type="http://schemas.openxmlformats.org/officeDocument/2006/relationships/image" Target="../media/image52.png"/><Relationship Id="rId34" Type="http://schemas.openxmlformats.org/officeDocument/2006/relationships/image" Target="../media/image58.png"/><Relationship Id="rId7" Type="http://schemas.openxmlformats.org/officeDocument/2006/relationships/customXml" Target="../../customXml/item128.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6.png"/><Relationship Id="rId33" Type="http://schemas.openxmlformats.org/officeDocument/2006/relationships/image" Target="../media/image9.svg"/><Relationship Id="rId2" Type="http://schemas.openxmlformats.org/officeDocument/2006/relationships/customXml" Target="../../customXml/item1127.xml"/><Relationship Id="rId16" Type="http://schemas.openxmlformats.org/officeDocument/2006/relationships/image" Target="../media/image6.png"/><Relationship Id="rId20" Type="http://schemas.openxmlformats.org/officeDocument/2006/relationships/image" Target="../media/image51.png"/><Relationship Id="rId29" Type="http://schemas.openxmlformats.org/officeDocument/2006/relationships/image" Target="../media/image66.svg"/><Relationship Id="rId1" Type="http://schemas.openxmlformats.org/officeDocument/2006/relationships/customXml" Target="../../customXml/item137.xml"/><Relationship Id="rId6" Type="http://schemas.openxmlformats.org/officeDocument/2006/relationships/customXml" Target="../../customXml/item936.xml"/><Relationship Id="rId11" Type="http://schemas.openxmlformats.org/officeDocument/2006/relationships/image" Target="../media/image1.png"/><Relationship Id="rId24" Type="http://schemas.openxmlformats.org/officeDocument/2006/relationships/image" Target="../media/image55.png"/><Relationship Id="rId32" Type="http://schemas.openxmlformats.org/officeDocument/2006/relationships/image" Target="../media/image8.png"/><Relationship Id="rId5" Type="http://schemas.openxmlformats.org/officeDocument/2006/relationships/customXml" Target="../../customXml/item90.xml"/><Relationship Id="rId15" Type="http://schemas.openxmlformats.org/officeDocument/2006/relationships/image" Target="../media/image5.png"/><Relationship Id="rId23" Type="http://schemas.openxmlformats.org/officeDocument/2006/relationships/image" Target="../media/image54.png"/><Relationship Id="rId28" Type="http://schemas.openxmlformats.org/officeDocument/2006/relationships/image" Target="../media/image65.png"/><Relationship Id="rId10" Type="http://schemas.openxmlformats.org/officeDocument/2006/relationships/notesSlide" Target="../notesSlides/notesSlide29.xml"/><Relationship Id="rId19" Type="http://schemas.openxmlformats.org/officeDocument/2006/relationships/image" Target="../media/image50.png"/><Relationship Id="rId31" Type="http://schemas.openxmlformats.org/officeDocument/2006/relationships/image" Target="../media/image37.svg"/><Relationship Id="rId4" Type="http://schemas.openxmlformats.org/officeDocument/2006/relationships/customXml" Target="../../customXml/item609.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3.png"/><Relationship Id="rId27" Type="http://schemas.openxmlformats.org/officeDocument/2006/relationships/slide" Target="slide29.xml"/><Relationship Id="rId30" Type="http://schemas.openxmlformats.org/officeDocument/2006/relationships/image" Target="../media/image36.png"/><Relationship Id="rId35" Type="http://schemas.openxmlformats.org/officeDocument/2006/relationships/image" Target="../media/image59.svg"/><Relationship Id="rId8" Type="http://schemas.openxmlformats.org/officeDocument/2006/relationships/customXml" Target="../../customXml/item447.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15.xml"/><Relationship Id="rId18" Type="http://schemas.openxmlformats.org/officeDocument/2006/relationships/image" Target="../media/image1.png"/><Relationship Id="rId26" Type="http://schemas.openxmlformats.org/officeDocument/2006/relationships/image" Target="../media/image65.png"/><Relationship Id="rId39" Type="http://schemas.openxmlformats.org/officeDocument/2006/relationships/image" Target="../media/image72.png"/><Relationship Id="rId21" Type="http://schemas.openxmlformats.org/officeDocument/2006/relationships/image" Target="../media/image4.png"/><Relationship Id="rId34" Type="http://schemas.openxmlformats.org/officeDocument/2006/relationships/image" Target="../media/image54.png"/><Relationship Id="rId7" Type="http://schemas.openxmlformats.org/officeDocument/2006/relationships/customXml" Target="../../customXml/item594.xml"/><Relationship Id="rId12" Type="http://schemas.openxmlformats.org/officeDocument/2006/relationships/customXml" Target="../../customXml/item1096.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3.png"/><Relationship Id="rId38" Type="http://schemas.openxmlformats.org/officeDocument/2006/relationships/slide" Target="slide35.xml"/><Relationship Id="rId2" Type="http://schemas.openxmlformats.org/officeDocument/2006/relationships/customXml" Target="../../customXml/item988.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7.svg"/><Relationship Id="rId1" Type="http://schemas.openxmlformats.org/officeDocument/2006/relationships/customXml" Target="../../customXml/item605.xml"/><Relationship Id="rId6" Type="http://schemas.openxmlformats.org/officeDocument/2006/relationships/customXml" Target="../../customXml/item186.xml"/><Relationship Id="rId11" Type="http://schemas.openxmlformats.org/officeDocument/2006/relationships/customXml" Target="../../customXml/item548.xml"/><Relationship Id="rId24" Type="http://schemas.openxmlformats.org/officeDocument/2006/relationships/image" Target="../media/image7.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73.svg"/><Relationship Id="rId5" Type="http://schemas.openxmlformats.org/officeDocument/2006/relationships/customXml" Target="../../customXml/item440.xml"/><Relationship Id="rId15" Type="http://schemas.openxmlformats.org/officeDocument/2006/relationships/customXml" Target="../../customXml/item803.xml"/><Relationship Id="rId23" Type="http://schemas.openxmlformats.org/officeDocument/2006/relationships/image" Target="../media/image6.png"/><Relationship Id="rId28" Type="http://schemas.openxmlformats.org/officeDocument/2006/relationships/image" Target="../media/image36.png"/><Relationship Id="rId36" Type="http://schemas.openxmlformats.org/officeDocument/2006/relationships/image" Target="../media/image56.png"/><Relationship Id="rId10" Type="http://schemas.openxmlformats.org/officeDocument/2006/relationships/customXml" Target="../../customXml/item30.xml"/><Relationship Id="rId19" Type="http://schemas.openxmlformats.org/officeDocument/2006/relationships/image" Target="../media/image2.png"/><Relationship Id="rId31" Type="http://schemas.openxmlformats.org/officeDocument/2006/relationships/image" Target="../media/image51.png"/><Relationship Id="rId4" Type="http://schemas.openxmlformats.org/officeDocument/2006/relationships/customXml" Target="../../customXml/item656.xml"/><Relationship Id="rId9" Type="http://schemas.openxmlformats.org/officeDocument/2006/relationships/customXml" Target="../../customXml/item1321.xml"/><Relationship Id="rId14" Type="http://schemas.openxmlformats.org/officeDocument/2006/relationships/customXml" Target="../../customXml/item915.xml"/><Relationship Id="rId22" Type="http://schemas.openxmlformats.org/officeDocument/2006/relationships/image" Target="../media/image5.png"/><Relationship Id="rId27" Type="http://schemas.openxmlformats.org/officeDocument/2006/relationships/image" Target="../media/image66.svg"/><Relationship Id="rId30" Type="http://schemas.openxmlformats.org/officeDocument/2006/relationships/image" Target="../media/image50.png"/><Relationship Id="rId35" Type="http://schemas.openxmlformats.org/officeDocument/2006/relationships/image" Target="../media/image55.png"/><Relationship Id="rId8" Type="http://schemas.openxmlformats.org/officeDocument/2006/relationships/customXml" Target="../../customXml/item220.xml"/><Relationship Id="rId3" Type="http://schemas.openxmlformats.org/officeDocument/2006/relationships/customXml" Target="../../customXml/item1205.xml"/></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09.xml"/><Relationship Id="rId18" Type="http://schemas.openxmlformats.org/officeDocument/2006/relationships/customXml" Target="../../customXml/item918.xml"/><Relationship Id="rId26" Type="http://schemas.openxmlformats.org/officeDocument/2006/relationships/customXml" Target="../../customXml/item998.xml"/><Relationship Id="rId39" Type="http://schemas.openxmlformats.org/officeDocument/2006/relationships/image" Target="../media/image65.png"/><Relationship Id="rId21" Type="http://schemas.openxmlformats.org/officeDocument/2006/relationships/customXml" Target="../../customXml/item1372.xml"/><Relationship Id="rId34" Type="http://schemas.openxmlformats.org/officeDocument/2006/relationships/image" Target="../media/image3.png"/><Relationship Id="rId42" Type="http://schemas.openxmlformats.org/officeDocument/2006/relationships/image" Target="../media/image37.svg"/><Relationship Id="rId47" Type="http://schemas.openxmlformats.org/officeDocument/2006/relationships/image" Target="../media/image54.png"/><Relationship Id="rId50" Type="http://schemas.openxmlformats.org/officeDocument/2006/relationships/image" Target="../media/image57.png"/><Relationship Id="rId55" Type="http://schemas.openxmlformats.org/officeDocument/2006/relationships/image" Target="../media/image31.svg"/><Relationship Id="rId7" Type="http://schemas.openxmlformats.org/officeDocument/2006/relationships/customXml" Target="../../customXml/item138.xml"/><Relationship Id="rId2" Type="http://schemas.openxmlformats.org/officeDocument/2006/relationships/customXml" Target="../../customXml/item53.xml"/><Relationship Id="rId16" Type="http://schemas.openxmlformats.org/officeDocument/2006/relationships/customXml" Target="../../customXml/item403.xml"/><Relationship Id="rId29" Type="http://schemas.openxmlformats.org/officeDocument/2006/relationships/customXml" Target="../../customXml/item1056.xml"/><Relationship Id="rId11" Type="http://schemas.openxmlformats.org/officeDocument/2006/relationships/customXml" Target="../../customXml/item1257.xml"/><Relationship Id="rId24" Type="http://schemas.openxmlformats.org/officeDocument/2006/relationships/customXml" Target="../../customXml/item600.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6.svg"/><Relationship Id="rId45" Type="http://schemas.openxmlformats.org/officeDocument/2006/relationships/image" Target="../media/image52.png"/><Relationship Id="rId53" Type="http://schemas.openxmlformats.org/officeDocument/2006/relationships/slide" Target="slide34.xml"/><Relationship Id="rId5" Type="http://schemas.openxmlformats.org/officeDocument/2006/relationships/customXml" Target="../../customXml/item340.xml"/><Relationship Id="rId10" Type="http://schemas.openxmlformats.org/officeDocument/2006/relationships/customXml" Target="../../customXml/item1191.xml"/><Relationship Id="rId19" Type="http://schemas.openxmlformats.org/officeDocument/2006/relationships/customXml" Target="../../customXml/item568.xml"/><Relationship Id="rId31" Type="http://schemas.openxmlformats.org/officeDocument/2006/relationships/notesSlide" Target="../notesSlides/notesSlide31.xml"/><Relationship Id="rId44" Type="http://schemas.openxmlformats.org/officeDocument/2006/relationships/image" Target="../media/image51.png"/><Relationship Id="rId52" Type="http://schemas.openxmlformats.org/officeDocument/2006/relationships/image" Target="../media/image73.svg"/><Relationship Id="rId4" Type="http://schemas.openxmlformats.org/officeDocument/2006/relationships/customXml" Target="../../customXml/item659.xml"/><Relationship Id="rId9" Type="http://schemas.openxmlformats.org/officeDocument/2006/relationships/customXml" Target="../../customXml/item892.xml"/><Relationship Id="rId14" Type="http://schemas.openxmlformats.org/officeDocument/2006/relationships/customXml" Target="../../customXml/item1288.xml"/><Relationship Id="rId22" Type="http://schemas.openxmlformats.org/officeDocument/2006/relationships/customXml" Target="../../customXml/item500.xml"/><Relationship Id="rId27" Type="http://schemas.openxmlformats.org/officeDocument/2006/relationships/customXml" Target="../../customXml/item1219.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customXml" Target="../../customXml/item875.xml"/><Relationship Id="rId51" Type="http://schemas.openxmlformats.org/officeDocument/2006/relationships/image" Target="../media/image72.png"/><Relationship Id="rId3" Type="http://schemas.openxmlformats.org/officeDocument/2006/relationships/customXml" Target="../../customXml/item1141.xml"/><Relationship Id="rId12" Type="http://schemas.openxmlformats.org/officeDocument/2006/relationships/customXml" Target="../../customXml/item958.xml"/><Relationship Id="rId17" Type="http://schemas.openxmlformats.org/officeDocument/2006/relationships/customXml" Target="../../customXml/item734.xml"/><Relationship Id="rId25" Type="http://schemas.openxmlformats.org/officeDocument/2006/relationships/customXml" Target="../../customXml/item416.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3.png"/><Relationship Id="rId20" Type="http://schemas.openxmlformats.org/officeDocument/2006/relationships/customXml" Target="../../customXml/item1343.xml"/><Relationship Id="rId41" Type="http://schemas.openxmlformats.org/officeDocument/2006/relationships/image" Target="../media/image36.png"/><Relationship Id="rId54" Type="http://schemas.openxmlformats.org/officeDocument/2006/relationships/image" Target="../media/image30.png"/><Relationship Id="rId1" Type="http://schemas.openxmlformats.org/officeDocument/2006/relationships/customXml" Target="../../customXml/item346.xml"/><Relationship Id="rId6" Type="http://schemas.openxmlformats.org/officeDocument/2006/relationships/customXml" Target="../../customXml/item170.xml"/><Relationship Id="rId15" Type="http://schemas.openxmlformats.org/officeDocument/2006/relationships/customXml" Target="../../customXml/item1099.xml"/><Relationship Id="rId23" Type="http://schemas.openxmlformats.org/officeDocument/2006/relationships/customXml" Target="../../customXml/item623.xml"/><Relationship Id="rId28" Type="http://schemas.openxmlformats.org/officeDocument/2006/relationships/customXml" Target="../../customXml/item1077.xml"/><Relationship Id="rId36" Type="http://schemas.openxmlformats.org/officeDocument/2006/relationships/image" Target="../media/image5.png"/><Relationship Id="rId49" Type="http://schemas.openxmlformats.org/officeDocument/2006/relationships/image" Target="../media/image56.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1164.xml"/><Relationship Id="rId18" Type="http://schemas.openxmlformats.org/officeDocument/2006/relationships/image" Target="../media/image3.png"/><Relationship Id="rId26" Type="http://schemas.openxmlformats.org/officeDocument/2006/relationships/image" Target="../media/image36.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428.xml"/><Relationship Id="rId12" Type="http://schemas.openxmlformats.org/officeDocument/2006/relationships/customXml" Target="../../customXml/item1017.xml"/><Relationship Id="rId17" Type="http://schemas.openxmlformats.org/officeDocument/2006/relationships/image" Target="../media/image2.png"/><Relationship Id="rId25" Type="http://schemas.openxmlformats.org/officeDocument/2006/relationships/image" Target="../media/image66.svg"/><Relationship Id="rId33" Type="http://schemas.openxmlformats.org/officeDocument/2006/relationships/image" Target="../media/image55.png"/><Relationship Id="rId2" Type="http://schemas.openxmlformats.org/officeDocument/2006/relationships/customXml" Target="../../customXml/item909.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1.png"/><Relationship Id="rId1" Type="http://schemas.openxmlformats.org/officeDocument/2006/relationships/customXml" Target="../../customXml/item597.xml"/><Relationship Id="rId6" Type="http://schemas.openxmlformats.org/officeDocument/2006/relationships/customXml" Target="../../customXml/item150.xml"/><Relationship Id="rId11" Type="http://schemas.openxmlformats.org/officeDocument/2006/relationships/customXml" Target="../../customXml/item1296.xml"/><Relationship Id="rId24" Type="http://schemas.openxmlformats.org/officeDocument/2006/relationships/image" Target="../media/image65.png"/><Relationship Id="rId32" Type="http://schemas.openxmlformats.org/officeDocument/2006/relationships/image" Target="../media/image54.png"/><Relationship Id="rId37" Type="http://schemas.openxmlformats.org/officeDocument/2006/relationships/image" Target="../media/image59.svg"/><Relationship Id="rId5" Type="http://schemas.openxmlformats.org/officeDocument/2006/relationships/customXml" Target="../../customXml/item819.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0.png"/><Relationship Id="rId36" Type="http://schemas.openxmlformats.org/officeDocument/2006/relationships/image" Target="../media/image58.png"/><Relationship Id="rId10" Type="http://schemas.openxmlformats.org/officeDocument/2006/relationships/customXml" Target="../../customXml/item1018.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756.xml"/><Relationship Id="rId9" Type="http://schemas.openxmlformats.org/officeDocument/2006/relationships/customXml" Target="../../customXml/item629.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7.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146.xml"/><Relationship Id="rId3" Type="http://schemas.openxmlformats.org/officeDocument/2006/relationships/customXml" Target="../../customXml/item1323.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5.png"/><Relationship Id="rId3" Type="http://schemas.openxmlformats.org/officeDocument/2006/relationships/customXml" Target="../../customXml/item976.xml"/><Relationship Id="rId21" Type="http://schemas.openxmlformats.org/officeDocument/2006/relationships/image" Target="../media/image50.png"/><Relationship Id="rId34" Type="http://schemas.openxmlformats.org/officeDocument/2006/relationships/image" Target="../media/image9.svg"/><Relationship Id="rId7" Type="http://schemas.openxmlformats.org/officeDocument/2006/relationships/customXml" Target="../../customXml/item812.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4.png"/><Relationship Id="rId33" Type="http://schemas.openxmlformats.org/officeDocument/2006/relationships/image" Target="../media/image8.png"/><Relationship Id="rId2" Type="http://schemas.openxmlformats.org/officeDocument/2006/relationships/customXml" Target="../../customXml/item1118.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5.png"/><Relationship Id="rId1" Type="http://schemas.openxmlformats.org/officeDocument/2006/relationships/customXml" Target="../../customXml/item884.xml"/><Relationship Id="rId6" Type="http://schemas.openxmlformats.org/officeDocument/2006/relationships/customXml" Target="../../customXml/item596.xml"/><Relationship Id="rId11" Type="http://schemas.openxmlformats.org/officeDocument/2006/relationships/slideLayout" Target="../slideLayouts/slideLayout1.xml"/><Relationship Id="rId24" Type="http://schemas.openxmlformats.org/officeDocument/2006/relationships/image" Target="../media/image53.png"/><Relationship Id="rId32" Type="http://schemas.openxmlformats.org/officeDocument/2006/relationships/image" Target="../media/image37.svg"/><Relationship Id="rId5" Type="http://schemas.openxmlformats.org/officeDocument/2006/relationships/customXml" Target="../../customXml/item199.xml"/><Relationship Id="rId15" Type="http://schemas.openxmlformats.org/officeDocument/2006/relationships/image" Target="../media/image3.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59.svg"/><Relationship Id="rId10" Type="http://schemas.openxmlformats.org/officeDocument/2006/relationships/customXml" Target="../../customXml/item1300.xml"/><Relationship Id="rId19" Type="http://schemas.openxmlformats.org/officeDocument/2006/relationships/image" Target="../media/image7.png"/><Relationship Id="rId31" Type="http://schemas.openxmlformats.org/officeDocument/2006/relationships/image" Target="../media/image36.png"/><Relationship Id="rId4" Type="http://schemas.openxmlformats.org/officeDocument/2006/relationships/customXml" Target="../../customXml/item468.xml"/><Relationship Id="rId9" Type="http://schemas.openxmlformats.org/officeDocument/2006/relationships/customXml" Target="../../customXml/item540.xml"/><Relationship Id="rId14" Type="http://schemas.openxmlformats.org/officeDocument/2006/relationships/image" Target="../media/image2.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66.svg"/><Relationship Id="rId35" Type="http://schemas.openxmlformats.org/officeDocument/2006/relationships/image" Target="../media/image58.png"/><Relationship Id="rId8" Type="http://schemas.openxmlformats.org/officeDocument/2006/relationships/customXml" Target="../../customXml/item539.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6.png"/><Relationship Id="rId3" Type="http://schemas.openxmlformats.org/officeDocument/2006/relationships/customXml" Target="../../customXml/item1155.xml"/><Relationship Id="rId21" Type="http://schemas.openxmlformats.org/officeDocument/2006/relationships/image" Target="../media/image59.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66.svg"/><Relationship Id="rId2" Type="http://schemas.openxmlformats.org/officeDocument/2006/relationships/customXml" Target="../../customXml/item735.xml"/><Relationship Id="rId16" Type="http://schemas.openxmlformats.org/officeDocument/2006/relationships/image" Target="../media/image65.png"/><Relationship Id="rId20" Type="http://schemas.openxmlformats.org/officeDocument/2006/relationships/image" Target="../media/image58.png"/><Relationship Id="rId1" Type="http://schemas.openxmlformats.org/officeDocument/2006/relationships/customXml" Target="../../customXml/item1295.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584.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7.svg"/><Relationship Id="rId4" Type="http://schemas.openxmlformats.org/officeDocument/2006/relationships/customXml" Target="../../customXml/item319.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 Type="http://schemas.openxmlformats.org/officeDocument/2006/relationships/customXml" Target="../../customXml/item478.xml"/><Relationship Id="rId21" Type="http://schemas.openxmlformats.org/officeDocument/2006/relationships/image" Target="../media/image51.png"/><Relationship Id="rId7" Type="http://schemas.openxmlformats.org/officeDocument/2006/relationships/customXml" Target="../../customXml/item124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59.svg"/><Relationship Id="rId2" Type="http://schemas.openxmlformats.org/officeDocument/2006/relationships/customXml" Target="../../customXml/item130.xml"/><Relationship Id="rId16" Type="http://schemas.openxmlformats.org/officeDocument/2006/relationships/image" Target="../media/image5.png"/><Relationship Id="rId20" Type="http://schemas.openxmlformats.org/officeDocument/2006/relationships/image" Target="../media/image50.png"/><Relationship Id="rId29" Type="http://schemas.openxmlformats.org/officeDocument/2006/relationships/image" Target="../media/image66.svg"/><Relationship Id="rId1" Type="http://schemas.openxmlformats.org/officeDocument/2006/relationships/customXml" Target="../../customXml/item287.xml"/><Relationship Id="rId6" Type="http://schemas.openxmlformats.org/officeDocument/2006/relationships/customXml" Target="../../customXml/item1007.xml"/><Relationship Id="rId11" Type="http://schemas.openxmlformats.org/officeDocument/2006/relationships/notesSlide" Target="../notesSlides/notesSlide35.xml"/><Relationship Id="rId24" Type="http://schemas.openxmlformats.org/officeDocument/2006/relationships/image" Target="../media/image54.png"/><Relationship Id="rId32" Type="http://schemas.openxmlformats.org/officeDocument/2006/relationships/image" Target="../media/image58.png"/><Relationship Id="rId5" Type="http://schemas.openxmlformats.org/officeDocument/2006/relationships/customXml" Target="../../customXml/item1178.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65.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7.svg"/><Relationship Id="rId4" Type="http://schemas.openxmlformats.org/officeDocument/2006/relationships/customXml" Target="../../customXml/item1034.xml"/><Relationship Id="rId9" Type="http://schemas.openxmlformats.org/officeDocument/2006/relationships/customXml" Target="../../customXml/item589.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36.png"/><Relationship Id="rId8" Type="http://schemas.openxmlformats.org/officeDocument/2006/relationships/customXml" Target="../../customXml/item945.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843.xml"/><Relationship Id="rId18" Type="http://schemas.openxmlformats.org/officeDocument/2006/relationships/customXml" Target="../../customXml/item423.xml"/><Relationship Id="rId26" Type="http://schemas.openxmlformats.org/officeDocument/2006/relationships/customXml" Target="../../customXml/item602.xml"/><Relationship Id="rId39" Type="http://schemas.openxmlformats.org/officeDocument/2006/relationships/image" Target="../media/image4.png"/><Relationship Id="rId21" Type="http://schemas.openxmlformats.org/officeDocument/2006/relationships/customXml" Target="../../customXml/item413.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301.xml"/><Relationship Id="rId2" Type="http://schemas.openxmlformats.org/officeDocument/2006/relationships/customXml" Target="../../customXml/item1109.xml"/><Relationship Id="rId16" Type="http://schemas.openxmlformats.org/officeDocument/2006/relationships/customXml" Target="../../customXml/item986.xml"/><Relationship Id="rId29" Type="http://schemas.openxmlformats.org/officeDocument/2006/relationships/customXml" Target="../../customXml/item143.xml"/><Relationship Id="rId11" Type="http://schemas.openxmlformats.org/officeDocument/2006/relationships/customXml" Target="../../customXml/item1236.xml"/><Relationship Id="rId24" Type="http://schemas.openxmlformats.org/officeDocument/2006/relationships/customXml" Target="../../customXml/item1073.xml"/><Relationship Id="rId32" Type="http://schemas.openxmlformats.org/officeDocument/2006/relationships/customXml" Target="../../customXml/item465.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150.xml"/><Relationship Id="rId19" Type="http://schemas.openxmlformats.org/officeDocument/2006/relationships/customXml" Target="../../customXml/item532.xml"/><Relationship Id="rId4" Type="http://schemas.openxmlformats.org/officeDocument/2006/relationships/customXml" Target="../../customXml/item264.xml"/><Relationship Id="rId9" Type="http://schemas.openxmlformats.org/officeDocument/2006/relationships/customXml" Target="../../customXml/item575.xml"/><Relationship Id="rId14" Type="http://schemas.openxmlformats.org/officeDocument/2006/relationships/customXml" Target="../../customXml/item562.xml"/><Relationship Id="rId22" Type="http://schemas.openxmlformats.org/officeDocument/2006/relationships/customXml" Target="../../customXml/item533.xml"/><Relationship Id="rId27" Type="http://schemas.openxmlformats.org/officeDocument/2006/relationships/customXml" Target="../../customXml/item1306.xml"/><Relationship Id="rId30" Type="http://schemas.openxmlformats.org/officeDocument/2006/relationships/customXml" Target="../../customXml/item332.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226.xml"/><Relationship Id="rId51" Type="http://schemas.openxmlformats.org/officeDocument/2006/relationships/image" Target="../media/image16.png"/><Relationship Id="rId3" Type="http://schemas.openxmlformats.org/officeDocument/2006/relationships/customXml" Target="../../customXml/item1261.xml"/><Relationship Id="rId12" Type="http://schemas.openxmlformats.org/officeDocument/2006/relationships/customXml" Target="../../customXml/item1.xml"/><Relationship Id="rId17" Type="http://schemas.openxmlformats.org/officeDocument/2006/relationships/customXml" Target="../../customXml/item887.xml"/><Relationship Id="rId25" Type="http://schemas.openxmlformats.org/officeDocument/2006/relationships/customXml" Target="../../customXml/item833.xml"/><Relationship Id="rId33" Type="http://schemas.openxmlformats.org/officeDocument/2006/relationships/customXml" Target="../../customXml/item982.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124.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68.xml"/><Relationship Id="rId6" Type="http://schemas.openxmlformats.org/officeDocument/2006/relationships/customXml" Target="../../customXml/item1079.xml"/><Relationship Id="rId15" Type="http://schemas.openxmlformats.org/officeDocument/2006/relationships/customXml" Target="../../customXml/item1088.xml"/><Relationship Id="rId23" Type="http://schemas.openxmlformats.org/officeDocument/2006/relationships/customXml" Target="../../customXml/item472.xml"/><Relationship Id="rId28" Type="http://schemas.openxmlformats.org/officeDocument/2006/relationships/customXml" Target="../../customXml/item810.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104.xml"/><Relationship Id="rId31" Type="http://schemas.openxmlformats.org/officeDocument/2006/relationships/customXml" Target="../../customXml/item935.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5.png"/><Relationship Id="rId3" Type="http://schemas.openxmlformats.org/officeDocument/2006/relationships/customXml" Target="../../customXml/item1399.xml"/><Relationship Id="rId21" Type="http://schemas.openxmlformats.org/officeDocument/2006/relationships/image" Target="../media/image37.svg"/><Relationship Id="rId7" Type="http://schemas.openxmlformats.org/officeDocument/2006/relationships/customXml" Target="../../customXml/item1397.xml"/><Relationship Id="rId12" Type="http://schemas.openxmlformats.org/officeDocument/2006/relationships/image" Target="../media/image3.png"/><Relationship Id="rId17" Type="http://schemas.openxmlformats.org/officeDocument/2006/relationships/slide" Target="slide41.xml"/><Relationship Id="rId2" Type="http://schemas.openxmlformats.org/officeDocument/2006/relationships/customXml" Target="../../customXml/item1398.xml"/><Relationship Id="rId16" Type="http://schemas.openxmlformats.org/officeDocument/2006/relationships/image" Target="../media/image7.png"/><Relationship Id="rId20" Type="http://schemas.openxmlformats.org/officeDocument/2006/relationships/image" Target="../media/image36.png"/><Relationship Id="rId1" Type="http://schemas.openxmlformats.org/officeDocument/2006/relationships/customXml" Target="../../customXml/item1395.xml"/><Relationship Id="rId6" Type="http://schemas.openxmlformats.org/officeDocument/2006/relationships/customXml" Target="../../customXml/item1396.xml"/><Relationship Id="rId11" Type="http://schemas.openxmlformats.org/officeDocument/2006/relationships/image" Target="../media/image2.png"/><Relationship Id="rId5" Type="http://schemas.openxmlformats.org/officeDocument/2006/relationships/customXml" Target="../../customXml/item1401.xml"/><Relationship Id="rId15" Type="http://schemas.openxmlformats.org/officeDocument/2006/relationships/image" Target="../media/image6.png"/><Relationship Id="rId23" Type="http://schemas.openxmlformats.org/officeDocument/2006/relationships/image" Target="../media/image59.svg"/><Relationship Id="rId10" Type="http://schemas.openxmlformats.org/officeDocument/2006/relationships/image" Target="../media/image1.png"/><Relationship Id="rId19" Type="http://schemas.openxmlformats.org/officeDocument/2006/relationships/image" Target="../media/image66.svg"/><Relationship Id="rId4" Type="http://schemas.openxmlformats.org/officeDocument/2006/relationships/customXml" Target="../../customXml/item1400.xml"/><Relationship Id="rId9" Type="http://schemas.openxmlformats.org/officeDocument/2006/relationships/notesSlide" Target="../notesSlides/notesSlide36.xml"/><Relationship Id="rId14" Type="http://schemas.openxmlformats.org/officeDocument/2006/relationships/image" Target="../media/image5.png"/><Relationship Id="rId22" Type="http://schemas.openxmlformats.org/officeDocument/2006/relationships/image" Target="../media/image58.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1413.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407.xml"/><Relationship Id="rId21" Type="http://schemas.openxmlformats.org/officeDocument/2006/relationships/image" Target="../media/image2.png"/><Relationship Id="rId7" Type="http://schemas.openxmlformats.org/officeDocument/2006/relationships/customXml" Target="../../customXml/item1414.xml"/><Relationship Id="rId12" Type="http://schemas.openxmlformats.org/officeDocument/2006/relationships/customXml" Target="../../customXml/item1415.xml"/><Relationship Id="rId17" Type="http://schemas.openxmlformats.org/officeDocument/2006/relationships/customXml" Target="../../customXml/item1405.xml"/><Relationship Id="rId25" Type="http://schemas.openxmlformats.org/officeDocument/2006/relationships/image" Target="../media/image6.png"/><Relationship Id="rId33" Type="http://schemas.openxmlformats.org/officeDocument/2006/relationships/image" Target="../media/image59.svg"/><Relationship Id="rId2" Type="http://schemas.openxmlformats.org/officeDocument/2006/relationships/customXml" Target="../../customXml/item1406.xml"/><Relationship Id="rId16" Type="http://schemas.openxmlformats.org/officeDocument/2006/relationships/customXml" Target="../../customXml/item1404.xml"/><Relationship Id="rId20" Type="http://schemas.openxmlformats.org/officeDocument/2006/relationships/image" Target="../media/image1.png"/><Relationship Id="rId29" Type="http://schemas.openxmlformats.org/officeDocument/2006/relationships/image" Target="../media/image66.svg"/><Relationship Id="rId1" Type="http://schemas.openxmlformats.org/officeDocument/2006/relationships/customXml" Target="../../customXml/item1403.xml"/><Relationship Id="rId6" Type="http://schemas.openxmlformats.org/officeDocument/2006/relationships/customXml" Target="../../customXml/item1412.xml"/><Relationship Id="rId11" Type="http://schemas.openxmlformats.org/officeDocument/2006/relationships/customXml" Target="../../customXml/item1419.xml"/><Relationship Id="rId24" Type="http://schemas.openxmlformats.org/officeDocument/2006/relationships/image" Target="../media/image5.png"/><Relationship Id="rId32" Type="http://schemas.openxmlformats.org/officeDocument/2006/relationships/image" Target="../media/image58.png"/><Relationship Id="rId5" Type="http://schemas.openxmlformats.org/officeDocument/2006/relationships/customXml" Target="../../customXml/item1410.xml"/><Relationship Id="rId15" Type="http://schemas.openxmlformats.org/officeDocument/2006/relationships/customXml" Target="../../customXml/item1409.xml"/><Relationship Id="rId23" Type="http://schemas.openxmlformats.org/officeDocument/2006/relationships/image" Target="../media/image4.png"/><Relationship Id="rId28" Type="http://schemas.openxmlformats.org/officeDocument/2006/relationships/image" Target="../media/image65.png"/><Relationship Id="rId10" Type="http://schemas.openxmlformats.org/officeDocument/2006/relationships/customXml" Target="../../customXml/item1421.xml"/><Relationship Id="rId19" Type="http://schemas.openxmlformats.org/officeDocument/2006/relationships/notesSlide" Target="../notesSlides/notesSlide37.xml"/><Relationship Id="rId31" Type="http://schemas.openxmlformats.org/officeDocument/2006/relationships/image" Target="../media/image37.svg"/><Relationship Id="rId4" Type="http://schemas.openxmlformats.org/officeDocument/2006/relationships/customXml" Target="../../customXml/item1408.xml"/><Relationship Id="rId9" Type="http://schemas.openxmlformats.org/officeDocument/2006/relationships/customXml" Target="../../customXml/item1420.xml"/><Relationship Id="rId14" Type="http://schemas.openxmlformats.org/officeDocument/2006/relationships/customXml" Target="../../customXml/item1411.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6.png"/><Relationship Id="rId8" Type="http://schemas.openxmlformats.org/officeDocument/2006/relationships/customXml" Target="../../customXml/item1418.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6.svg"/><Relationship Id="rId3" Type="http://schemas.openxmlformats.org/officeDocument/2006/relationships/customXml" Target="../../customXml/item1426.xml"/><Relationship Id="rId21" Type="http://schemas.openxmlformats.org/officeDocument/2006/relationships/image" Target="../media/image58.png"/><Relationship Id="rId7" Type="http://schemas.openxmlformats.org/officeDocument/2006/relationships/customXml" Target="../../customXml/item1424.xml"/><Relationship Id="rId12" Type="http://schemas.openxmlformats.org/officeDocument/2006/relationships/image" Target="../media/image3.png"/><Relationship Id="rId17" Type="http://schemas.openxmlformats.org/officeDocument/2006/relationships/image" Target="../media/image65.png"/><Relationship Id="rId2" Type="http://schemas.openxmlformats.org/officeDocument/2006/relationships/customXml" Target="../../customXml/item1425.xml"/><Relationship Id="rId16" Type="http://schemas.openxmlformats.org/officeDocument/2006/relationships/image" Target="../media/image7.png"/><Relationship Id="rId20" Type="http://schemas.openxmlformats.org/officeDocument/2006/relationships/image" Target="../media/image37.svg"/><Relationship Id="rId1" Type="http://schemas.openxmlformats.org/officeDocument/2006/relationships/customXml" Target="../../customXml/item1422.xml"/><Relationship Id="rId6" Type="http://schemas.openxmlformats.org/officeDocument/2006/relationships/customXml" Target="../../customXml/item1423.xml"/><Relationship Id="rId11" Type="http://schemas.openxmlformats.org/officeDocument/2006/relationships/image" Target="../media/image2.png"/><Relationship Id="rId5" Type="http://schemas.openxmlformats.org/officeDocument/2006/relationships/customXml" Target="../../customXml/item1428.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36.png"/><Relationship Id="rId4" Type="http://schemas.openxmlformats.org/officeDocument/2006/relationships/customXml" Target="../../customXml/item1427.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59.sv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6.svg"/><Relationship Id="rId3" Type="http://schemas.openxmlformats.org/officeDocument/2006/relationships/customXml" Target="../../customXml/item1443.xml"/><Relationship Id="rId21" Type="http://schemas.openxmlformats.org/officeDocument/2006/relationships/image" Target="../media/image58.png"/><Relationship Id="rId7" Type="http://schemas.openxmlformats.org/officeDocument/2006/relationships/customXml" Target="../../customXml/item1441.xml"/><Relationship Id="rId12" Type="http://schemas.openxmlformats.org/officeDocument/2006/relationships/image" Target="../media/image3.png"/><Relationship Id="rId17" Type="http://schemas.openxmlformats.org/officeDocument/2006/relationships/image" Target="../media/image65.png"/><Relationship Id="rId2" Type="http://schemas.openxmlformats.org/officeDocument/2006/relationships/customXml" Target="../../customXml/item1442.xml"/><Relationship Id="rId16" Type="http://schemas.openxmlformats.org/officeDocument/2006/relationships/image" Target="../media/image7.png"/><Relationship Id="rId20" Type="http://schemas.openxmlformats.org/officeDocument/2006/relationships/image" Target="../media/image37.svg"/><Relationship Id="rId1" Type="http://schemas.openxmlformats.org/officeDocument/2006/relationships/customXml" Target="../../customXml/item1439.xml"/><Relationship Id="rId6" Type="http://schemas.openxmlformats.org/officeDocument/2006/relationships/customXml" Target="../../customXml/item1440.xml"/><Relationship Id="rId11" Type="http://schemas.openxmlformats.org/officeDocument/2006/relationships/image" Target="../media/image2.png"/><Relationship Id="rId5" Type="http://schemas.openxmlformats.org/officeDocument/2006/relationships/customXml" Target="../../customXml/item1445.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36.png"/><Relationship Id="rId4" Type="http://schemas.openxmlformats.org/officeDocument/2006/relationships/customXml" Target="../../customXml/item1444.xml"/><Relationship Id="rId9" Type="http://schemas.openxmlformats.org/officeDocument/2006/relationships/notesSlide" Target="../notesSlides/notesSlide39.xml"/><Relationship Id="rId14" Type="http://schemas.openxmlformats.org/officeDocument/2006/relationships/image" Target="../media/image5.png"/><Relationship Id="rId22" Type="http://schemas.openxmlformats.org/officeDocument/2006/relationships/image" Target="../media/image59.svg"/></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42.xml"/><Relationship Id="rId21" Type="http://schemas.openxmlformats.org/officeDocument/2006/relationships/customXml" Target="../../customXml/item951.xml"/><Relationship Id="rId42" Type="http://schemas.openxmlformats.org/officeDocument/2006/relationships/customXml" Target="../../customXml/item796.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177.xml"/><Relationship Id="rId16" Type="http://schemas.openxmlformats.org/officeDocument/2006/relationships/customXml" Target="../../customXml/item471.xml"/><Relationship Id="rId29" Type="http://schemas.openxmlformats.org/officeDocument/2006/relationships/customXml" Target="../../customXml/item1110.xml"/><Relationship Id="rId11" Type="http://schemas.openxmlformats.org/officeDocument/2006/relationships/customXml" Target="../../customXml/item242.xml"/><Relationship Id="rId24" Type="http://schemas.openxmlformats.org/officeDocument/2006/relationships/customXml" Target="../../customXml/item570.xml"/><Relationship Id="rId32" Type="http://schemas.openxmlformats.org/officeDocument/2006/relationships/customXml" Target="../../customXml/item867.xml"/><Relationship Id="rId37" Type="http://schemas.openxmlformats.org/officeDocument/2006/relationships/customXml" Target="../../customXml/item476.xml"/><Relationship Id="rId40" Type="http://schemas.openxmlformats.org/officeDocument/2006/relationships/customXml" Target="../../customXml/item1028.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36.xml"/><Relationship Id="rId61" Type="http://schemas.openxmlformats.org/officeDocument/2006/relationships/image" Target="../media/image14.png"/><Relationship Id="rId19" Type="http://schemas.openxmlformats.org/officeDocument/2006/relationships/customXml" Target="../../customXml/item1176.xml"/><Relationship Id="rId14" Type="http://schemas.openxmlformats.org/officeDocument/2006/relationships/customXml" Target="../../customXml/item880.xml"/><Relationship Id="rId22" Type="http://schemas.openxmlformats.org/officeDocument/2006/relationships/customXml" Target="../../customXml/item960.xml"/><Relationship Id="rId27" Type="http://schemas.openxmlformats.org/officeDocument/2006/relationships/customXml" Target="../../customXml/item453.xml"/><Relationship Id="rId30" Type="http://schemas.openxmlformats.org/officeDocument/2006/relationships/customXml" Target="../../customXml/item1243.xml"/><Relationship Id="rId35" Type="http://schemas.openxmlformats.org/officeDocument/2006/relationships/customXml" Target="../../customXml/item152.xml"/><Relationship Id="rId43" Type="http://schemas.openxmlformats.org/officeDocument/2006/relationships/customXml" Target="../../customXml/item496.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380.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727.xml"/><Relationship Id="rId12" Type="http://schemas.openxmlformats.org/officeDocument/2006/relationships/customXml" Target="../../customXml/item1325.xml"/><Relationship Id="rId17" Type="http://schemas.openxmlformats.org/officeDocument/2006/relationships/customXml" Target="../../customXml/item40.xml"/><Relationship Id="rId25" Type="http://schemas.openxmlformats.org/officeDocument/2006/relationships/customXml" Target="../../customXml/item920.xml"/><Relationship Id="rId33" Type="http://schemas.openxmlformats.org/officeDocument/2006/relationships/customXml" Target="../../customXml/item1196.xml"/><Relationship Id="rId38" Type="http://schemas.openxmlformats.org/officeDocument/2006/relationships/customXml" Target="../../customXml/item482.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802.xml"/><Relationship Id="rId41" Type="http://schemas.openxmlformats.org/officeDocument/2006/relationships/customXml" Target="../../customXml/item782.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204.xml"/><Relationship Id="rId6" Type="http://schemas.openxmlformats.org/officeDocument/2006/relationships/customXml" Target="../../customXml/item797.xml"/><Relationship Id="rId15" Type="http://schemas.openxmlformats.org/officeDocument/2006/relationships/customXml" Target="../../customXml/item266.xml"/><Relationship Id="rId23" Type="http://schemas.openxmlformats.org/officeDocument/2006/relationships/customXml" Target="../../customXml/item29.xml"/><Relationship Id="rId28" Type="http://schemas.openxmlformats.org/officeDocument/2006/relationships/customXml" Target="../../customXml/item1390.xml"/><Relationship Id="rId36" Type="http://schemas.openxmlformats.org/officeDocument/2006/relationships/customXml" Target="../../customXml/item1352.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514.xml"/><Relationship Id="rId31" Type="http://schemas.openxmlformats.org/officeDocument/2006/relationships/customXml" Target="../../customXml/item259.xml"/><Relationship Id="rId44" Type="http://schemas.openxmlformats.org/officeDocument/2006/relationships/customXml" Target="../../customXml/item1340.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255.xml"/><Relationship Id="rId9" Type="http://schemas.openxmlformats.org/officeDocument/2006/relationships/customXml" Target="../../customXml/item1252.xml"/><Relationship Id="rId13" Type="http://schemas.openxmlformats.org/officeDocument/2006/relationships/customXml" Target="../../customXml/item1256.xml"/><Relationship Id="rId18" Type="http://schemas.openxmlformats.org/officeDocument/2006/relationships/customXml" Target="../../customXml/item245.xml"/><Relationship Id="rId39" Type="http://schemas.openxmlformats.org/officeDocument/2006/relationships/customXml" Target="../../customXml/item1187.xml"/><Relationship Id="rId34" Type="http://schemas.openxmlformats.org/officeDocument/2006/relationships/customXml" Target="../../customXml/item985.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1354.xml"/><Relationship Id="rId71" Type="http://schemas.openxmlformats.org/officeDocument/2006/relationships/image" Target="../media/image23.sv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608.xml"/><Relationship Id="rId21" Type="http://schemas.openxmlformats.org/officeDocument/2006/relationships/customXml" Target="../../customXml/item446.xml"/><Relationship Id="rId42" Type="http://schemas.openxmlformats.org/officeDocument/2006/relationships/customXml" Target="../../customXml/item827.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399.xml"/><Relationship Id="rId11" Type="http://schemas.openxmlformats.org/officeDocument/2006/relationships/customXml" Target="../../customXml/item1016.xml"/><Relationship Id="rId24" Type="http://schemas.openxmlformats.org/officeDocument/2006/relationships/customXml" Target="../../customXml/item1076.xml"/><Relationship Id="rId32" Type="http://schemas.openxmlformats.org/officeDocument/2006/relationships/customXml" Target="../../customXml/item148.xml"/><Relationship Id="rId37" Type="http://schemas.openxmlformats.org/officeDocument/2006/relationships/customXml" Target="../../customXml/item326.xml"/><Relationship Id="rId40" Type="http://schemas.openxmlformats.org/officeDocument/2006/relationships/customXml" Target="../../customXml/item683.xml"/><Relationship Id="rId45" Type="http://schemas.openxmlformats.org/officeDocument/2006/relationships/customXml" Target="../../customXml/item309.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5" Type="http://schemas.openxmlformats.org/officeDocument/2006/relationships/customXml" Target="../../customXml/item1333.xml"/><Relationship Id="rId61" Type="http://schemas.openxmlformats.org/officeDocument/2006/relationships/image" Target="../media/image12.png"/><Relationship Id="rId19" Type="http://schemas.openxmlformats.org/officeDocument/2006/relationships/customXml" Target="../../customXml/item702.xml"/><Relationship Id="rId14" Type="http://schemas.openxmlformats.org/officeDocument/2006/relationships/customXml" Target="../../customXml/item355.xml"/><Relationship Id="rId22" Type="http://schemas.openxmlformats.org/officeDocument/2006/relationships/customXml" Target="../../customXml/item710.xml"/><Relationship Id="rId27" Type="http://schemas.openxmlformats.org/officeDocument/2006/relationships/customXml" Target="../../customXml/item1055.xml"/><Relationship Id="rId30" Type="http://schemas.openxmlformats.org/officeDocument/2006/relationships/customXml" Target="../../customXml/item1251.xml"/><Relationship Id="rId35" Type="http://schemas.openxmlformats.org/officeDocument/2006/relationships/customXml" Target="../../customXml/item878.xml"/><Relationship Id="rId43" Type="http://schemas.openxmlformats.org/officeDocument/2006/relationships/customXml" Target="../../customXml/item643.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477.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094.xml"/><Relationship Id="rId12" Type="http://schemas.openxmlformats.org/officeDocument/2006/relationships/customXml" Target="../../customXml/item369.xml"/><Relationship Id="rId17" Type="http://schemas.openxmlformats.org/officeDocument/2006/relationships/customXml" Target="../../customXml/item1041.xml"/><Relationship Id="rId25" Type="http://schemas.openxmlformats.org/officeDocument/2006/relationships/customXml" Target="../../customXml/item1370.xml"/><Relationship Id="rId33" Type="http://schemas.openxmlformats.org/officeDocument/2006/relationships/customXml" Target="../../customXml/item464.xml"/><Relationship Id="rId38" Type="http://schemas.openxmlformats.org/officeDocument/2006/relationships/customXml" Target="../../customXml/item222.xml"/><Relationship Id="rId46" Type="http://schemas.openxmlformats.org/officeDocument/2006/relationships/customXml" Target="../../customXml/item542.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1268.xml"/><Relationship Id="rId41" Type="http://schemas.openxmlformats.org/officeDocument/2006/relationships/customXml" Target="../../customXml/item1355.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1182.xml"/><Relationship Id="rId6" Type="http://schemas.openxmlformats.org/officeDocument/2006/relationships/customXml" Target="../../customXml/item619.xml"/><Relationship Id="rId15" Type="http://schemas.openxmlformats.org/officeDocument/2006/relationships/customXml" Target="../../customXml/item696.xml"/><Relationship Id="rId23" Type="http://schemas.openxmlformats.org/officeDocument/2006/relationships/customXml" Target="../../customXml/item1276.xml"/><Relationship Id="rId28" Type="http://schemas.openxmlformats.org/officeDocument/2006/relationships/customXml" Target="../../customXml/item1083.xml"/><Relationship Id="rId36" Type="http://schemas.openxmlformats.org/officeDocument/2006/relationships/customXml" Target="../../customXml/item890.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21.xml"/><Relationship Id="rId31" Type="http://schemas.openxmlformats.org/officeDocument/2006/relationships/customXml" Target="../../customXml/item120.xml"/><Relationship Id="rId44" Type="http://schemas.openxmlformats.org/officeDocument/2006/relationships/customXml" Target="../../customXml/item155.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4" Type="http://schemas.openxmlformats.org/officeDocument/2006/relationships/customXml" Target="../../customXml/item869.xml"/><Relationship Id="rId9" Type="http://schemas.openxmlformats.org/officeDocument/2006/relationships/customXml" Target="../../customXml/item791.xml"/><Relationship Id="rId13" Type="http://schemas.openxmlformats.org/officeDocument/2006/relationships/customXml" Target="../../customXml/item1357.xml"/><Relationship Id="rId18" Type="http://schemas.openxmlformats.org/officeDocument/2006/relationships/customXml" Target="../../customXml/item1259.xml"/><Relationship Id="rId39" Type="http://schemas.openxmlformats.org/officeDocument/2006/relationships/customXml" Target="../../customXml/item829.xml"/><Relationship Id="rId34" Type="http://schemas.openxmlformats.org/officeDocument/2006/relationships/customXml" Target="../../customXml/item14.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066.xml"/><Relationship Id="rId71" Type="http://schemas.openxmlformats.org/officeDocument/2006/relationships/image" Target="../media/image22.png"/><Relationship Id="rId2" Type="http://schemas.openxmlformats.org/officeDocument/2006/relationships/customXml" Target="../../customXml/item448.xml"/><Relationship Id="rId29" Type="http://schemas.openxmlformats.org/officeDocument/2006/relationships/customXml" Target="../../customXml/item586.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314.xml"/><Relationship Id="rId21" Type="http://schemas.openxmlformats.org/officeDocument/2006/relationships/customXml" Target="../../customXml/item126.xml"/><Relationship Id="rId34" Type="http://schemas.openxmlformats.org/officeDocument/2006/relationships/customXml" Target="../../customXml/item614.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28.png"/><Relationship Id="rId7" Type="http://schemas.openxmlformats.org/officeDocument/2006/relationships/customXml" Target="../../customXml/item27.xml"/><Relationship Id="rId2" Type="http://schemas.openxmlformats.org/officeDocument/2006/relationships/customXml" Target="../../customXml/item429.xml"/><Relationship Id="rId16" Type="http://schemas.openxmlformats.org/officeDocument/2006/relationships/customXml" Target="../../customXml/item1160.xml"/><Relationship Id="rId29" Type="http://schemas.openxmlformats.org/officeDocument/2006/relationships/customXml" Target="../../customXml/item505.xml"/><Relationship Id="rId11" Type="http://schemas.openxmlformats.org/officeDocument/2006/relationships/customXml" Target="../../customXml/item487.xml"/><Relationship Id="rId24" Type="http://schemas.openxmlformats.org/officeDocument/2006/relationships/customXml" Target="../../customXml/item715.xml"/><Relationship Id="rId32" Type="http://schemas.openxmlformats.org/officeDocument/2006/relationships/customXml" Target="../../customXml/item277.xml"/><Relationship Id="rId37" Type="http://schemas.openxmlformats.org/officeDocument/2006/relationships/customXml" Target="../../customXml/item942.xml"/><Relationship Id="rId40" Type="http://schemas.openxmlformats.org/officeDocument/2006/relationships/customXml" Target="../../customXml/item838.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1.svg"/><Relationship Id="rId5" Type="http://schemas.openxmlformats.org/officeDocument/2006/relationships/customXml" Target="../../customXml/item525.xml"/><Relationship Id="rId61" Type="http://schemas.openxmlformats.org/officeDocument/2006/relationships/slide" Target="slide4.xml"/><Relationship Id="rId19" Type="http://schemas.openxmlformats.org/officeDocument/2006/relationships/customXml" Target="../../customXml/item305.xml"/><Relationship Id="rId14" Type="http://schemas.openxmlformats.org/officeDocument/2006/relationships/customXml" Target="../../customXml/item75.xml"/><Relationship Id="rId22" Type="http://schemas.openxmlformats.org/officeDocument/2006/relationships/customXml" Target="../../customXml/item1125.xml"/><Relationship Id="rId27" Type="http://schemas.openxmlformats.org/officeDocument/2006/relationships/customXml" Target="../../customXml/item1135.xml"/><Relationship Id="rId30" Type="http://schemas.openxmlformats.org/officeDocument/2006/relationships/customXml" Target="../../customXml/item1098.xml"/><Relationship Id="rId35" Type="http://schemas.openxmlformats.org/officeDocument/2006/relationships/customXml" Target="../../customXml/item1234.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29.svg"/><Relationship Id="rId8" Type="http://schemas.openxmlformats.org/officeDocument/2006/relationships/customXml" Target="../../customXml/item1119.xml"/><Relationship Id="rId51" Type="http://schemas.openxmlformats.org/officeDocument/2006/relationships/image" Target="../media/image10.png"/><Relationship Id="rId3" Type="http://schemas.openxmlformats.org/officeDocument/2006/relationships/customXml" Target="../../customXml/item31.xml"/><Relationship Id="rId12" Type="http://schemas.openxmlformats.org/officeDocument/2006/relationships/customXml" Target="../../customXml/item218.xml"/><Relationship Id="rId17" Type="http://schemas.openxmlformats.org/officeDocument/2006/relationships/customXml" Target="../../customXml/item758.xml"/><Relationship Id="rId25" Type="http://schemas.openxmlformats.org/officeDocument/2006/relationships/customXml" Target="../../customXml/item665.xml"/><Relationship Id="rId33" Type="http://schemas.openxmlformats.org/officeDocument/2006/relationships/customXml" Target="../../customXml/item815.xml"/><Relationship Id="rId38" Type="http://schemas.openxmlformats.org/officeDocument/2006/relationships/customXml" Target="../../customXml/item1107.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231.xml"/><Relationship Id="rId41" Type="http://schemas.openxmlformats.org/officeDocument/2006/relationships/customXml" Target="../../customXml/item1349.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100.xml"/><Relationship Id="rId6" Type="http://schemas.openxmlformats.org/officeDocument/2006/relationships/customXml" Target="../../customXml/item392.xml"/><Relationship Id="rId15" Type="http://schemas.openxmlformats.org/officeDocument/2006/relationships/customXml" Target="../../customXml/item1106.xml"/><Relationship Id="rId23" Type="http://schemas.openxmlformats.org/officeDocument/2006/relationships/customXml" Target="../../customXml/item1382.xml"/><Relationship Id="rId28" Type="http://schemas.openxmlformats.org/officeDocument/2006/relationships/customXml" Target="../../customXml/item303.xml"/><Relationship Id="rId36" Type="http://schemas.openxmlformats.org/officeDocument/2006/relationships/customXml" Target="../../customXml/item26.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364.xml"/><Relationship Id="rId31" Type="http://schemas.openxmlformats.org/officeDocument/2006/relationships/customXml" Target="../../customXml/item550.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0.png"/><Relationship Id="rId4" Type="http://schemas.openxmlformats.org/officeDocument/2006/relationships/customXml" Target="../../customXml/item450.xml"/><Relationship Id="rId9" Type="http://schemas.openxmlformats.org/officeDocument/2006/relationships/customXml" Target="../../customXml/item63.xml"/><Relationship Id="rId13" Type="http://schemas.openxmlformats.org/officeDocument/2006/relationships/customXml" Target="../../customXml/item1145.xml"/><Relationship Id="rId18" Type="http://schemas.openxmlformats.org/officeDocument/2006/relationships/customXml" Target="../../customXml/item383.xml"/><Relationship Id="rId39" Type="http://schemas.openxmlformats.org/officeDocument/2006/relationships/customXml" Target="../../customXml/item400.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576.xml"/><Relationship Id="rId18" Type="http://schemas.openxmlformats.org/officeDocument/2006/relationships/customXml" Target="../../customXml/item243.xml"/><Relationship Id="rId26" Type="http://schemas.openxmlformats.org/officeDocument/2006/relationships/customXml" Target="../../customXml/item72.xml"/><Relationship Id="rId39" Type="http://schemas.openxmlformats.org/officeDocument/2006/relationships/image" Target="../media/image2.png"/><Relationship Id="rId21" Type="http://schemas.openxmlformats.org/officeDocument/2006/relationships/customXml" Target="../../customXml/item1238.xml"/><Relationship Id="rId34" Type="http://schemas.openxmlformats.org/officeDocument/2006/relationships/customXml" Target="../../customXml/item409.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251.xml"/><Relationship Id="rId2" Type="http://schemas.openxmlformats.org/officeDocument/2006/relationships/customXml" Target="../../customXml/item743.xml"/><Relationship Id="rId16" Type="http://schemas.openxmlformats.org/officeDocument/2006/relationships/customXml" Target="../../customXml/item585.xml"/><Relationship Id="rId29" Type="http://schemas.openxmlformats.org/officeDocument/2006/relationships/customXml" Target="../../customXml/item1039.xml"/><Relationship Id="rId11" Type="http://schemas.openxmlformats.org/officeDocument/2006/relationships/customXml" Target="../../customXml/item711.xml"/><Relationship Id="rId24" Type="http://schemas.openxmlformats.org/officeDocument/2006/relationships/customXml" Target="../../customXml/item84.xml"/><Relationship Id="rId32" Type="http://schemas.openxmlformats.org/officeDocument/2006/relationships/customXml" Target="../../customXml/item1082.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3.svg"/><Relationship Id="rId5" Type="http://schemas.openxmlformats.org/officeDocument/2006/relationships/customXml" Target="../../customXml/item1299.xml"/><Relationship Id="rId19" Type="http://schemas.openxmlformats.org/officeDocument/2006/relationships/customXml" Target="../../customXml/item693.xml"/><Relationship Id="rId4" Type="http://schemas.openxmlformats.org/officeDocument/2006/relationships/customXml" Target="../../customXml/item971.xml"/><Relationship Id="rId9" Type="http://schemas.openxmlformats.org/officeDocument/2006/relationships/customXml" Target="../../customXml/item1366.xml"/><Relationship Id="rId14" Type="http://schemas.openxmlformats.org/officeDocument/2006/relationships/customXml" Target="../../customXml/item490.xml"/><Relationship Id="rId22" Type="http://schemas.openxmlformats.org/officeDocument/2006/relationships/customXml" Target="../../customXml/item701.xml"/><Relationship Id="rId27" Type="http://schemas.openxmlformats.org/officeDocument/2006/relationships/customXml" Target="../../customXml/item368.xml"/><Relationship Id="rId30" Type="http://schemas.openxmlformats.org/officeDocument/2006/relationships/customXml" Target="../../customXml/item1260.xml"/><Relationship Id="rId35" Type="http://schemas.openxmlformats.org/officeDocument/2006/relationships/customXml" Target="../../customXml/item171.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739.xml"/><Relationship Id="rId51" Type="http://schemas.openxmlformats.org/officeDocument/2006/relationships/image" Target="../media/image13.svg"/><Relationship Id="rId3" Type="http://schemas.openxmlformats.org/officeDocument/2006/relationships/customXml" Target="../../customXml/item286.xml"/><Relationship Id="rId12" Type="http://schemas.openxmlformats.org/officeDocument/2006/relationships/customXml" Target="../../customXml/item687.xml"/><Relationship Id="rId17" Type="http://schemas.openxmlformats.org/officeDocument/2006/relationships/customXml" Target="../../customXml/item405.xml"/><Relationship Id="rId25" Type="http://schemas.openxmlformats.org/officeDocument/2006/relationships/customXml" Target="../../customXml/item946.xml"/><Relationship Id="rId33" Type="http://schemas.openxmlformats.org/officeDocument/2006/relationships/customXml" Target="../../customXml/item358.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4.png"/><Relationship Id="rId20" Type="http://schemas.openxmlformats.org/officeDocument/2006/relationships/customXml" Target="../../customXml/item798.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214.xml"/><Relationship Id="rId6" Type="http://schemas.openxmlformats.org/officeDocument/2006/relationships/customXml" Target="../../customXml/item794.xml"/><Relationship Id="rId15" Type="http://schemas.openxmlformats.org/officeDocument/2006/relationships/customXml" Target="../../customXml/item272.xml"/><Relationship Id="rId23" Type="http://schemas.openxmlformats.org/officeDocument/2006/relationships/customXml" Target="../../customXml/item1012.xml"/><Relationship Id="rId28" Type="http://schemas.openxmlformats.org/officeDocument/2006/relationships/customXml" Target="../../customXml/item292.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2.png"/><Relationship Id="rId10" Type="http://schemas.openxmlformats.org/officeDocument/2006/relationships/customXml" Target="../../customXml/item381.xml"/><Relationship Id="rId31" Type="http://schemas.openxmlformats.org/officeDocument/2006/relationships/customXml" Target="../../customXml/item1037.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364.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39.svg"/><Relationship Id="rId3" Type="http://schemas.openxmlformats.org/officeDocument/2006/relationships/customXml" Target="../../customXml/item347.xml"/><Relationship Id="rId21" Type="http://schemas.openxmlformats.org/officeDocument/2006/relationships/slide" Target="slide13.xml"/><Relationship Id="rId7" Type="http://schemas.openxmlformats.org/officeDocument/2006/relationships/customXml" Target="../../customXml/item911.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38.png"/><Relationship Id="rId2" Type="http://schemas.openxmlformats.org/officeDocument/2006/relationships/customXml" Target="../../customXml/item1181.xml"/><Relationship Id="rId16" Type="http://schemas.openxmlformats.org/officeDocument/2006/relationships/image" Target="../media/image6.png"/><Relationship Id="rId20" Type="http://schemas.openxmlformats.org/officeDocument/2006/relationships/image" Target="../media/image37.svg"/><Relationship Id="rId1" Type="http://schemas.openxmlformats.org/officeDocument/2006/relationships/customXml" Target="../../customXml/item89.xml"/><Relationship Id="rId6" Type="http://schemas.openxmlformats.org/officeDocument/2006/relationships/customXml" Target="../../customXml/item123.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510.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6.png"/><Relationship Id="rId4" Type="http://schemas.openxmlformats.org/officeDocument/2006/relationships/customXml" Target="../../customXml/item1335.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2" name="Grupo 1">
            <a:extLst>
              <a:ext uri="{FF2B5EF4-FFF2-40B4-BE49-F238E27FC236}">
                <a16:creationId xmlns:a16="http://schemas.microsoft.com/office/drawing/2014/main" id="{6EF18C68-8A0B-41B2-87C5-0F58FEB6BFBF}"/>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651543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26053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27846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78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269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48898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6349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69111" y="2267018"/>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287345331"/>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03081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4127105422"/>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219936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2870972"/>
              <a:ext cx="1103187" cy="600164"/>
            </a:xfrm>
            <a:prstGeom prst="rect">
              <a:avLst/>
            </a:prstGeom>
            <a:noFill/>
          </p:spPr>
          <p:txBody>
            <a:bodyPr wrap="non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Nueva</a:t>
              </a:r>
            </a:p>
            <a:p>
              <a:r>
                <a:rPr lang="en-US" dirty="0" err="1">
                  <a:solidFill>
                    <a:srgbClr val="000000"/>
                  </a:solidFill>
                  <a:latin typeface="Raleway" panose="020B0503030101060003" pitchFamily="34" charset="0"/>
                  <a:ea typeface="Segoe UI" pitchFamily="34" charset="0"/>
                  <a:cs typeface="Segoe UI" pitchFamily="34" charset="0"/>
                </a:rPr>
                <a:t>creación</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68a6efa7-0759-454d-829d-0dcf3dd35ea4" Revision="1" Stencil="System.MyShapes" StencilVersion="1.0"/>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f942614c-ea29-48b0-a0bf-39a188daa13c" Revision="1" Stencil="System.MyShapes" StencilVersion="1.0"/>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68a6efa7-0759-454d-829d-0dcf3dd35ea4" Revision="1" Stencil="System.MyShapes" StencilVersion="1.0"/>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5d1b3dce-16e1-4d33-a649-35b231ab4c99" Revision="1" Stencil="System.MyShapes" StencilVersion="1.0"/>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5d1b3dce-16e1-4d33-a649-35b231ab4c99" Revision="1" Stencil="System.MyShapes" StencilVersion="1.0"/>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126ea32c-c6f2-4e50-82f4-2b9687deaa14" Revision="1" Stencil="System.MyShapes" StencilVersion="1.0"/>
</Control>
</file>

<file path=customXml/item1034.xml><?xml version="1.0" encoding="utf-8"?>
<Control xmlns="http://schemas.microsoft.com/VisualStudio/2011/storyboarding/control">
  <Id Name="2d0ec6f4-3d74-4898-a25c-e2cd29156f33" Revision="1" Stencil="System.MyShapes" StencilVersion="1.0"/>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2d0ec6f4-3d74-4898-a25c-e2cd29156f33" Revision="1" Stencil="System.MyShapes" StencilVersion="1.0"/>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68a6efa7-0759-454d-829d-0dcf3dd35ea4" Revision="1" Stencil="System.MyShapes" StencilVersion="1.0"/>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3982616a-27fa-40bd-bad5-0141cab90ed9" Revision="1" Stencil="System.MyShapes" StencilVersion="1.0"/>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Hyperlink"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2d0ec6f4-3d74-4898-a25c-e2cd29156f33" Revision="1" Stencil="System.MyShapes" StencilVersion="1.0"/>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2d0ec6f4-3d74-4898-a25c-e2cd29156f33" Revision="1" Stencil="System.MyShapes" StencilVersion="1.0"/>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68a6efa7-0759-454d-829d-0dcf3dd35ea4" Revision="1" Stencil="System.MyShapes" StencilVersion="1.0"/>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f942614c-ea29-48b0-a0bf-39a188daa13c" Revision="1" Stencil="System.MyShapes" StencilVersion="1.0"/>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68a6efa7-0759-454d-829d-0dcf3dd35ea4" Revision="1" Stencil="System.MyShapes" StencilVersion="1.0"/>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68a6efa7-0759-454d-829d-0dcf3dd35ea4" Revision="1" Stencil="System.MyShapes" StencilVersion="1.0"/>
</Control>
</file>

<file path=customXml/item1093.xml><?xml version="1.0" encoding="utf-8"?>
<Control xmlns="http://schemas.microsoft.com/VisualStudio/2011/storyboarding/control">
  <Id Name="26215876-6989-4482-a047-662b9a79ecf7" Revision="1" Stencil="System.MyShapes" StencilVersion="1.0"/>
</Control>
</file>

<file path=customXml/item1094.xml><?xml version="1.0" encoding="utf-8"?>
<Control xmlns="http://schemas.microsoft.com/VisualStudio/2011/storyboarding/control">
  <Id Name="0eb6adba-f44f-478a-accc-2bc808ff9e71" Revision="1" Stencil="System.MyShapes" StencilVersion="1.0"/>
</Control>
</file>

<file path=customXml/item1095.xml><?xml version="1.0" encoding="utf-8"?>
<Control xmlns="http://schemas.microsoft.com/VisualStudio/2011/storyboarding/control">
  <Id Name="3982616a-27fa-40bd-bad5-0141cab90ed9" Revision="1" Stencil="System.MyShapes" StencilVersion="1.0"/>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126ea32c-c6f2-4e50-82f4-2b9687deaa14" Revision="1" Stencil="System.MyShapes" StencilVersion="1.0"/>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f942614c-ea29-48b0-a0bf-39a188daa13c" Revision="1" Stencil="System.MyShapes" StencilVersion="1.0"/>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2d0ec6f4-3d74-4898-a25c-e2cd29156f33" Revision="1" Stencil="System.MyShapes" StencilVersion="1.0"/>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68a6efa7-0759-454d-829d-0dcf3dd35ea4" Revision="1" Stencil="System.MyShapes" StencilVersion="1.0"/>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f942614c-ea29-48b0-a0bf-39a188daa13c" Revision="1" Stencil="System.MyShapes" StencilVersion="1.0"/>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68a6efa7-0759-454d-829d-0dcf3dd35ea4" Revision="1" Stencil="System.MyShapes" StencilVersion="1.0"/>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2d0ec6f4-3d74-4898-a25c-e2cd29156f33" Revision="1" Stencil="System.MyShapes" StencilVersion="1.0"/>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68a6efa7-0759-454d-829d-0dcf3dd35ea4" Revision="1" Stencil="System.MyShapes" StencilVersion="1.0"/>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f942614c-ea29-48b0-a0bf-39a188daa13c" Revision="1" Stencil="System.MyShapes" StencilVersion="1.0"/>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f942614c-ea29-48b0-a0bf-39a188daa13c" Revision="1" Stencil="System.MyShapes" StencilVersion="1.0"/>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2d0ec6f4-3d74-4898-a25c-e2cd29156f33" Revision="1" Stencil="System.MyShapes" StencilVersion="1.0"/>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2d0ec6f4-3d74-4898-a25c-e2cd29156f33" Revision="1" Stencil="System.MyShapes" StencilVersion="1.0"/>
</Control>
</file>

<file path=customXml/item116.xml><?xml version="1.0" encoding="utf-8"?>
<Control xmlns="http://schemas.microsoft.com/VisualStudio/2011/storyboarding/control">
  <Id Name="5d1b3dce-16e1-4d33-a649-35b231ab4c99" Revision="1" Stencil="System.MyShapes" StencilVersion="1.0"/>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f942614c-ea29-48b0-a0bf-39a188daa13c" Revision="1" Stencil="System.MyShapes" StencilVersion="1.0"/>
</Control>
</file>

<file path=customXml/item1162.xml><?xml version="1.0" encoding="utf-8"?>
<Control xmlns="http://schemas.microsoft.com/VisualStudio/2011/storyboarding/control">
  <Id Name="System.Storyboarding.Common.Calendar"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f942614c-ea29-48b0-a0bf-39a188daa13c" Revision="1" Stencil="System.MyShapes" StencilVersion="1.0"/>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2d0ec6f4-3d74-4898-a25c-e2cd29156f33" Revision="1" Stencil="System.MyShapes" StencilVersion="1.0"/>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126ea32c-c6f2-4e50-82f4-2b9687deaa14" Revision="1" Stencil="System.MyShapes" StencilVersion="1.0"/>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2d0ec6f4-3d74-4898-a25c-e2cd29156f33" Revision="1" Stencil="System.MyShapes" StencilVersion="1.0"/>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68a6efa7-0759-454d-829d-0dcf3dd35ea4" Revision="1" Stencil="System.MyShapes" StencilVersion="1.0"/>
</Control>
</file>

<file path=customXml/item1188.xml><?xml version="1.0" encoding="utf-8"?>
<Control xmlns="http://schemas.microsoft.com/VisualStudio/2011/storyboarding/control">
  <Id Name="2d0ec6f4-3d74-4898-a25c-e2cd29156f33" Revision="1" Stencil="System.MyShapes" StencilVersion="1.0"/>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68a6efa7-0759-454d-829d-0dcf3dd35ea4" Revision="1" Stencil="System.MyShapes" StencilVersion="1.0"/>
</Control>
</file>

<file path=customXml/item1190.xml><?xml version="1.0" encoding="utf-8"?>
<Control xmlns="http://schemas.microsoft.com/VisualStudio/2011/storyboarding/control">
  <Id Name="5d1b3dce-16e1-4d33-a649-35b231ab4c99"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68a6efa7-0759-454d-829d-0dcf3dd35ea4" Revision="1" Stencil="System.MyShapes" StencilVersion="1.0"/>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5d1b3dce-16e1-4d33-a649-35b231ab4c99" Revision="1" Stencil="System.MyShapes" StencilVersion="1.0"/>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126ea32c-c6f2-4e50-82f4-2b9687deaa14" Revision="1" Stencil="System.MyShapes" StencilVersion="1.0"/>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126ea32c-c6f2-4e50-82f4-2b9687deaa14" Revision="1" Stencil="System.MyShapes" StencilVersion="1.0"/>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126ea32c-c6f2-4e50-82f4-2b9687deaa14" Revision="1" Stencil="System.MyShapes" StencilVersion="1.0"/>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Hyperlink"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68a6efa7-0759-454d-829d-0dcf3dd35ea4" Revision="1" Stencil="System.MyShapes" StencilVersion="1.0"/>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68a6efa7-0759-454d-829d-0dcf3dd35ea4" Revision="1" Stencil="System.MyShapes" StencilVersion="1.0"/>
</Control>
</file>

<file path=customXml/item1239.xml><?xml version="1.0" encoding="utf-8"?>
<Control xmlns="http://schemas.microsoft.com/VisualStudio/2011/storyboarding/control">
  <Id Name="126ea32c-c6f2-4e50-82f4-2b9687deaa14" Revision="1" Stencil="System.MyShapes" StencilVersion="1.0"/>
</Control>
</file>

<file path=customXml/item124.xml><?xml version="1.0" encoding="utf-8"?>
<Control xmlns="http://schemas.microsoft.com/VisualStudio/2011/storyboarding/control">
  <Id Name="68a6efa7-0759-454d-829d-0dcf3dd35ea4" Revision="1" Stencil="System.MyShapes" StencilVersion="1.0"/>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68a6efa7-0759-454d-829d-0dcf3dd35ea4" Revision="1" Stencil="System.MyShapes" StencilVersion="1.0"/>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5d1b3dce-16e1-4d33-a649-35b231ab4c99" Revision="1" Stencil="System.MyShapes" StencilVersion="1.0"/>
</Control>
</file>

<file path=customXml/item1247.xml><?xml version="1.0" encoding="utf-8"?>
<Control xmlns="http://schemas.microsoft.com/VisualStudio/2011/storyboarding/control">
  <Id Name="126ea32c-c6f2-4e50-82f4-2b9687deaa14" Revision="1" Stencil="System.MyShapes" StencilVersion="1.0"/>
</Control>
</file>

<file path=customXml/item1248.xml><?xml version="1.0" encoding="utf-8"?>
<Control xmlns="http://schemas.microsoft.com/VisualStudio/2011/storyboarding/control">
  <Id Name="126ea32c-c6f2-4e50-82f4-2b9687deaa14" Revision="1" Stencil="System.MyShapes" StencilVersion="1.0"/>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5d1b3dce-16e1-4d33-a649-35b231ab4c99" Revision="1" Stencil="System.MyShapes" StencilVersion="1.0"/>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f942614c-ea29-48b0-a0bf-39a188daa13c" Revision="1" Stencil="System.MyShapes" StencilVersion="1.0"/>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68a6efa7-0759-454d-829d-0dcf3dd35ea4" Revision="1" Stencil="System.MyShapes" StencilVersion="1.0"/>
</Control>
</file>

<file path=customXml/item1261.xml><?xml version="1.0" encoding="utf-8"?>
<Control xmlns="http://schemas.microsoft.com/VisualStudio/2011/storyboarding/control">
  <Id Name="0eb6adba-f44f-478a-accc-2bc808ff9e71" Revision="1" Stencil="System.MyShapes" StencilVersion="1.0"/>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2d0ec6f4-3d74-4898-a25c-e2cd29156f33" Revision="1" Stencil="System.MyShapes" StencilVersion="1.0"/>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126ea32c-c6f2-4e50-82f4-2b9687deaa14" Revision="1" Stencil="System.MyShapes" StencilVersion="1.0"/>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f942614c-ea29-48b0-a0bf-39a188daa13c" Revision="1" Stencil="System.MyShapes" StencilVersion="1.0"/>
</Control>
</file>

<file path=customXml/item1276.xml><?xml version="1.0" encoding="utf-8"?>
<Control xmlns="http://schemas.microsoft.com/VisualStudio/2011/storyboarding/control">
  <Id Name="68a6efa7-0759-454d-829d-0dcf3dd35ea4" Revision="1" Stencil="System.MyShapes" StencilVersion="1.0"/>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5d1b3dce-16e1-4d33-a649-35b231ab4c99" Revision="1" Stencil="System.MyShapes" StencilVersion="1.0"/>
</Control>
</file>

<file path=customXml/item1279.xml><?xml version="1.0" encoding="utf-8"?>
<Control xmlns="http://schemas.microsoft.com/VisualStudio/2011/storyboarding/control">
  <Id Name="2d0ec6f4-3d74-4898-a25c-e2cd29156f33" Revision="1" Stencil="System.MyShapes" StencilVersion="1.0"/>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68a6efa7-0759-454d-829d-0dcf3dd35ea4" Revision="1" Stencil="System.MyShapes" StencilVersion="1.0"/>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68a6efa7-0759-454d-829d-0dcf3dd35ea4" Revision="1" Stencil="System.MyShapes" StencilVersion="1.0"/>
</Control>
</file>

<file path=customXml/item129.xml><?xml version="1.0" encoding="utf-8"?>
<Control xmlns="http://schemas.microsoft.com/VisualStudio/2011/storyboarding/control">
  <Id Name="68a6efa7-0759-454d-829d-0dcf3dd35ea4" Revision="1" Stencil="System.MyShapes" StencilVersion="1.0"/>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126ea32c-c6f2-4e50-82f4-2b9687deaa14" Revision="1" Stencil="System.MyShapes" StencilVersion="1.0"/>
</Control>
</file>

<file path=customXml/item1293.xml><?xml version="1.0" encoding="utf-8"?>
<Control xmlns="http://schemas.microsoft.com/VisualStudio/2011/storyboarding/control">
  <Id Name="26215876-6989-4482-a047-662b9a79ecf7" Revision="1" Stencil="System.MyShapes" StencilVersion="1.0"/>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126ea32c-c6f2-4e50-82f4-2b9687deaa14" Revision="1" Stencil="System.MyShapes" StencilVersion="1.0"/>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0eb6adba-f44f-478a-accc-2bc808ff9e71" Revision="1" Stencil="System.MyShapes" StencilVersion="1.0"/>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f942614c-ea29-48b0-a0bf-39a188daa13c" Revision="1" Stencil="System.MyShapes" StencilVersion="1.0"/>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5d1b3dce-16e1-4d33-a649-35b231ab4c99" Revision="1" Stencil="System.MyShapes" StencilVersion="1.0"/>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f942614c-ea29-48b0-a0bf-39a188daa13c" Revision="1" Stencil="System.MyShapes" StencilVersion="1.0"/>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68a6efa7-0759-454d-829d-0dcf3dd35ea4" Revision="1" Stencil="System.MyShapes" StencilVersion="1.0"/>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f942614c-ea29-48b0-a0bf-39a188daa13c" Revision="1" Stencil="System.MyShapes" StencilVersion="1.0"/>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2d0ec6f4-3d74-4898-a25c-e2cd29156f33" Revision="1" Stencil="System.MyShapes" StencilVersion="1.0"/>
</Control>
</file>

<file path=customXml/item1336.xml><?xml version="1.0" encoding="utf-8"?>
<Control xmlns="http://schemas.microsoft.com/VisualStudio/2011/storyboarding/control">
  <Id Name="2d0ec6f4-3d74-4898-a25c-e2cd29156f33" Revision="1" Stencil="System.MyShapes" StencilVersion="1.0"/>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68a6efa7-0759-454d-829d-0dcf3dd35ea4" Revision="1" Stencil="System.MyShapes" StencilVersion="1.0"/>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2d0ec6f4-3d74-4898-a25c-e2cd29156f33" Revision="1" Stencil="System.MyShapes" StencilVersion="1.0"/>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d5e82da4-47fc-4565-9e00-c6e9eb545c72" Revision="1" Stencil="System.MyShapes" StencilVersion="1.0"/>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f942614c-ea29-48b0-a0bf-39a188daa13c" Revision="1" Stencil="System.MyShapes" StencilVersion="1.0"/>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68a6efa7-0759-454d-829d-0dcf3dd35ea4" Revision="1" Stencil="System.MyShapes" StencilVersion="1.0"/>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68a6efa7-0759-454d-829d-0dcf3dd35ea4" Revision="1" Stencil="System.MyShapes" StencilVersion="1.0"/>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126ea32c-c6f2-4e50-82f4-2b9687deaa14" Revision="1" Stencil="System.MyShapes" StencilVersion="1.0"/>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2d0ec6f4-3d74-4898-a25c-e2cd29156f33" Revision="1" Stencil="System.MyShapes" StencilVersion="1.0"/>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2d0ec6f4-3d74-4898-a25c-e2cd29156f33" Revision="1" Stencil="System.MyShapes" StencilVersion="1.0"/>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5d1b3dce-16e1-4d33-a649-35b231ab4c99" Revision="1" Stencil="System.MyShapes" StencilVersion="1.0"/>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f942614c-ea29-48b0-a0bf-39a188daa13c" Revision="1" Stencil="System.MyShapes" StencilVersion="1.0"/>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126ea32c-c6f2-4e50-82f4-2b9687deaa14" Revision="1" Stencil="System.MyShapes" StencilVersion="1.0"/>
</Control>
</file>

<file path=customXml/item1396.xml><?xml version="1.0" encoding="utf-8"?>
<Control xmlns="http://schemas.microsoft.com/VisualStudio/2011/storyboarding/control">
  <Id Name="2d0ec6f4-3d74-4898-a25c-e2cd29156f33" Revision="1" Stencil="System.MyShapes" StencilVersion="1.0"/>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2d0ec6f4-3d74-4898-a25c-e2cd29156f33" Revision="1" Stencil="System.MyShapes" StencilVersion="1.0"/>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126ea32c-c6f2-4e50-82f4-2b9687deaa14" Revision="1" Stencil="System.MyShapes" StencilVersion="1.0"/>
</Control>
</file>

<file path=customXml/item1404.xml><?xml version="1.0" encoding="utf-8"?>
<Control xmlns="http://schemas.microsoft.com/VisualStudio/2011/storyboarding/control">
  <Id Name="2d0ec6f4-3d74-4898-a25c-e2cd29156f33" Revision="1" Stencil="System.MyShapes" StencilVersion="1.0"/>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2d0ec6f4-3d74-4898-a25c-e2cd29156f33" Revision="1" Stencil="System.MyShapes" StencilVersion="1.0"/>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68a6efa7-0759-454d-829d-0dcf3dd35ea4" Revision="1" Stencil="System.MyShapes" StencilVersion="1.0"/>
</Control>
</file>

<file path=customXml/item1410.xml><?xml version="1.0" encoding="utf-8"?>
<Control xmlns="http://schemas.microsoft.com/VisualStudio/2011/storyboarding/control">
  <Id Name="2d0ec6f4-3d74-4898-a25c-e2cd29156f33" Revision="1" Stencil="System.MyShapes" StencilVersion="1.0"/>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2d0ec6f4-3d74-4898-a25c-e2cd29156f33" Revision="1" Stencil="System.MyShapes" StencilVersion="1.0"/>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2d0ec6f4-3d74-4898-a25c-e2cd29156f33" Revision="1" Stencil="System.MyShapes" StencilVersion="1.0"/>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2d0ec6f4-3d74-4898-a25c-e2cd29156f33" Revision="1" Stencil="System.MyShapes" StencilVersion="1.0"/>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2d0ec6f4-3d74-4898-a25c-e2cd29156f33" Revision="1" Stencil="System.MyShapes" StencilVersion="1.0"/>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2d0ec6f4-3d74-4898-a25c-e2cd29156f33" Revision="1" Stencil="System.MyShapes" StencilVersion="1.0"/>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126ea32c-c6f2-4e50-82f4-2b9687deaa14" Revision="1" Stencil="System.MyShapes" StencilVersion="1.0"/>
</Control>
</file>

<file path=customXml/item1423.xml><?xml version="1.0" encoding="utf-8"?>
<Control xmlns="http://schemas.microsoft.com/VisualStudio/2011/storyboarding/control">
  <Id Name="2d0ec6f4-3d74-4898-a25c-e2cd29156f33" Revision="1" Stencil="System.MyShapes" StencilVersion="1.0"/>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2d0ec6f4-3d74-4898-a25c-e2cd29156f33" Revision="1" Stencil="System.MyShapes" StencilVersion="1.0"/>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2d0ec6f4-3d74-4898-a25c-e2cd29156f33" Revision="1" Stencil="System.MyShapes" StencilVersion="1.0"/>
</Control>
</file>

<file path=customXml/item143.xml><?xml version="1.0" encoding="utf-8"?>
<Control xmlns="http://schemas.microsoft.com/VisualStudio/2011/storyboarding/control">
  <Id Name="68a6efa7-0759-454d-829d-0dcf3dd35ea4" Revision="1" Stencil="System.MyShapes" StencilVersion="1.0"/>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2d0ec6f4-3d74-4898-a25c-e2cd29156f33" Revision="1" Stencil="System.MyShapes" StencilVersion="1.0"/>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2d0ec6f4-3d74-4898-a25c-e2cd29156f33" Revision="1" Stencil="System.MyShapes" StencilVersion="1.0"/>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2d0ec6f4-3d74-4898-a25c-e2cd29156f33" Revision="1" Stencil="System.MyShapes" StencilVersion="1.0"/>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2d0ec6f4-3d74-4898-a25c-e2cd29156f33" Revision="1" Stencil="System.MyShapes" StencilVersion="1.0"/>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126ea32c-c6f2-4e50-82f4-2b9687deaa14" Revision="1" Stencil="System.MyShapes" StencilVersion="1.0"/>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2d0ec6f4-3d74-4898-a25c-e2cd29156f33" Revision="1" Stencil="System.MyShapes" StencilVersion="1.0"/>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2d0ec6f4-3d74-4898-a25c-e2cd29156f33" Revision="1" Stencil="System.MyShapes" StencilVersion="1.0"/>
</Control>
</file>

<file path=customXml/item1445.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68a6efa7-0759-454d-829d-0dcf3dd35ea4" Revision="1" Stencil="System.MyShapes" StencilVersion="1.0"/>
</Control>
</file>

<file path=customXml/item14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2d0ec6f4-3d74-4898-a25c-e2cd29156f33" Revision="1" Stencil="System.MyShapes" StencilVersion="1.0"/>
</Control>
</file>

<file path=customXml/item151.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68a6efa7-0759-454d-829d-0dcf3dd35ea4" Revision="1" Stencil="System.MyShapes" StencilVersion="1.0"/>
</Control>
</file>

<file path=customXml/item156.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5d1b3dce-16e1-4d33-a649-35b231ab4c99"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68a6efa7-0759-454d-829d-0dcf3dd35ea4" Revision="1" Stencil="System.MyShapes" StencilVersion="1.0"/>
</Control>
</file>

<file path=customXml/item162.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68a6efa7-0759-454d-829d-0dcf3dd35ea4" Revision="1" Stencil="System.MyShapes" StencilVersion="1.0"/>
</Control>
</file>

<file path=customXml/item164.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126ea32c-c6f2-4e50-82f4-2b9687deaa14" Revision="1" Stencil="System.MyShapes" StencilVersion="1.0"/>
</Control>
</file>

<file path=customXml/item16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2d0ec6f4-3d74-4898-a25c-e2cd29156f33" Revision="1" Stencil="System.MyShapes" StencilVersion="1.0"/>
</Control>
</file>

<file path=customXml/item171.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3ee1eca6-89c0-43ce-ba58-ed47ec4ec8bf" Revision="1" Stencil="System.MyShapes" StencilVersion="1.0"/>
</Control>
</file>

<file path=customXml/item173.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f942614c-ea29-48b0-a0bf-39a188daa13c" Revision="1" Stencil="System.MyShapes" StencilVersion="1.0"/>
</Control>
</file>

<file path=customXml/item180.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3982616a-27fa-40bd-bad5-0141cab90ed9" Revision="1" Stencil="System.MyShapes" StencilVersion="1.0"/>
</Control>
</file>

<file path=customXml/item184.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2d0ec6f4-3d74-4898-a25c-e2cd29156f33" Revision="1" Stencil="System.MyShapes" StencilVersion="1.0"/>
</Control>
</file>

<file path=customXml/item187.xml><?xml version="1.0" encoding="utf-8"?>
<Control xmlns="http://schemas.microsoft.com/VisualStudio/2011/storyboarding/control">
  <Id Name="5d1b3dce-16e1-4d33-a649-35b231ab4c99" Revision="1" Stencil="System.MyShapes" StencilVersion="1.0"/>
</Control>
</file>

<file path=customXml/item188.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2d0ec6f4-3d74-4898-a25c-e2cd29156f33" Revision="1" Stencil="System.MyShapes" StencilVersion="1.0"/>
</Control>
</file>

<file path=customXml/item190.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2d0ec6f4-3d74-4898-a25c-e2cd29156f33" Revision="1" Stencil="System.MyShapes" StencilVersion="1.0"/>
</Control>
</file>

<file path=customXml/item196.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f942614c-ea29-48b0-a0bf-39a188daa13c" Revision="1" Stencil="System.MyShapes" StencilVersion="1.0"/>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2d0ec6f4-3d74-4898-a25c-e2cd29156f33" Revision="1" Stencil="System.MyShapes" StencilVersion="1.0"/>
</Control>
</file>

<file path=customXml/item204.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5d1b3dce-16e1-4d33-a649-35b231ab4c99" Revision="1" Stencil="System.MyShapes" StencilVersion="1.0"/>
</Control>
</file>

<file path=customXml/item209.xml><?xml version="1.0" encoding="utf-8"?>
<Control xmlns="http://schemas.microsoft.com/VisualStudio/2011/storyboarding/control">
  <Id Name="68a6efa7-0759-454d-829d-0dcf3dd35ea4" Revision="1" Stencil="System.MyShapes" StencilVersion="1.0"/>
</Control>
</file>

<file path=customXml/item21.xml><?xml version="1.0" encoding="utf-8"?>
<Control xmlns="http://schemas.microsoft.com/VisualStudio/2011/storyboarding/control">
  <Id Name="5d1b3dce-16e1-4d33-a649-35b231ab4c99" Revision="1" Stencil="System.MyShapes" StencilVersion="1.0"/>
</Control>
</file>

<file path=customXml/item210.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2d0ec6f4-3d74-4898-a25c-e2cd29156f33" Revision="1" Stencil="System.MyShapes" StencilVersion="1.0"/>
</Control>
</file>

<file path=customXml/item214.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2d0ec6f4-3d74-4898-a25c-e2cd29156f33" Revision="1" Stencil="System.MyShapes" StencilVersion="1.0"/>
</Control>
</file>

<file path=customXml/item218.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2d0ec6f4-3d74-4898-a25c-e2cd29156f33" Revision="1" Stencil="System.MyShapes" StencilVersion="1.0"/>
</Control>
</file>

<file path=customXml/item221.xml><?xml version="1.0" encoding="utf-8"?>
<Control xmlns="http://schemas.microsoft.com/VisualStudio/2011/storyboarding/control">
  <Id Name="126ea32c-c6f2-4e50-82f4-2b9687deaa14" Revision="1" Stencil="System.MyShapes" StencilVersion="1.0"/>
</Control>
</file>

<file path=customXml/item222.xml><?xml version="1.0" encoding="utf-8"?>
<Control xmlns="http://schemas.microsoft.com/VisualStudio/2011/storyboarding/control">
  <Id Name="68a6efa7-0759-454d-829d-0dcf3dd35ea4" Revision="1" Stencil="System.MyShapes" StencilVersion="1.0"/>
</Control>
</file>

<file path=customXml/item223.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5d1b3dce-16e1-4d33-a649-35b231ab4c99" Revision="1" Stencil="System.MyShapes" StencilVersion="1.0"/>
</Control>
</file>

<file path=customXml/item225.xml><?xml version="1.0" encoding="utf-8"?>
<Control xmlns="http://schemas.microsoft.com/VisualStudio/2011/storyboarding/control">
  <Id Name="68a6efa7-0759-454d-829d-0dcf3dd35ea4" Revision="1" Stencil="System.MyShapes" StencilVersion="1.0"/>
</Control>
</file>

<file path=customXml/item226.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f942614c-ea29-48b0-a0bf-39a188daa13c" Revision="1" Stencil="System.MyShapes" StencilVersion="1.0"/>
</Control>
</file>

<file path=customXml/item228.xml><?xml version="1.0" encoding="utf-8"?>
<Control xmlns="http://schemas.microsoft.com/VisualStudio/2011/storyboarding/control">
  <Id Name="126ea32c-c6f2-4e50-82f4-2b9687deaa14" Revision="1" Stencil="System.MyShapes" StencilVersion="1.0"/>
</Control>
</file>

<file path=customXml/item229.xml><?xml version="1.0" encoding="utf-8"?>
<Control xmlns="http://schemas.microsoft.com/VisualStudio/2011/storyboarding/control">
  <Id Name="5d1b3dce-16e1-4d33-a649-35b231ab4c99" Revision="1" Stencil="System.MyShapes" StencilVersion="1.0"/>
</Control>
</file>

<file path=customXml/item23.xml><?xml version="1.0" encoding="utf-8"?>
<Control xmlns="http://schemas.microsoft.com/VisualStudio/2011/storyboarding/control">
  <Id Name="2d0ec6f4-3d74-4898-a25c-e2cd29156f33" Revision="1" Stencil="System.MyShapes" StencilVersion="1.0"/>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2d0ec6f4-3d74-4898-a25c-e2cd29156f33" Revision="1" Stencil="System.MyShapes" StencilVersion="1.0"/>
</Control>
</file>

<file path=customXml/item239.xml><?xml version="1.0" encoding="utf-8"?>
<Control xmlns="http://schemas.microsoft.com/VisualStudio/2011/storyboarding/control">
  <Id Name="68a6efa7-0759-454d-829d-0dcf3dd35ea4" Revision="1" Stencil="System.MyShapes" StencilVersion="1.0"/>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68a6efa7-0759-454d-829d-0dcf3dd35ea4" Revision="1" Stencil="System.MyShapes" StencilVersion="1.0"/>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126ea32c-c6f2-4e50-82f4-2b9687deaa14" Revision="1" Stencil="System.MyShapes" StencilVersion="1.0"/>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f942614c-ea29-48b0-a0bf-39a188daa13c" Revision="1" Stencil="System.MyShapes" StencilVersion="1.0"/>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68a6efa7-0759-454d-829d-0dcf3dd35ea4" Revision="1" Stencil="System.MyShapes" StencilVersion="1.0"/>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68a6efa7-0759-454d-829d-0dcf3dd35ea4" Revision="1" Stencil="System.MyShapes" StencilVersion="1.0"/>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f942614c-ea29-48b0-a0bf-39a188daa13c" Revision="1" Stencil="System.MyShapes" StencilVersion="1.0"/>
</Control>
</file>

<file path=customXml/item286.xml><?xml version="1.0" encoding="utf-8"?>
<Control xmlns="http://schemas.microsoft.com/VisualStudio/2011/storyboarding/control">
  <Id Name="0eb6adba-f44f-478a-accc-2bc808ff9e71" Revision="1" Stencil="System.MyShapes" StencilVersion="1.0"/>
</Control>
</file>

<file path=customXml/item287.xml><?xml version="1.0" encoding="utf-8"?>
<Control xmlns="http://schemas.microsoft.com/VisualStudio/2011/storyboarding/control">
  <Id Name="126ea32c-c6f2-4e50-82f4-2b9687deaa14" Revision="1" Stencil="System.MyShapes" StencilVersion="1.0"/>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68a6efa7-0759-454d-829d-0dcf3dd35ea4" Revision="1" Stencil="System.MyShapes" StencilVersion="1.0"/>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68a6efa7-0759-454d-829d-0dcf3dd35ea4" Revision="1" Stencil="System.MyShapes" StencilVersion="1.0"/>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0eb6adba-f44f-478a-accc-2bc808ff9e71" Revision="1" Stencil="System.MyShapes" StencilVersion="1.0"/>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68a6efa7-0759-454d-829d-0dcf3dd35ea4" Revision="1" Stencil="System.MyShapes" StencilVersion="1.0"/>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126ea32c-c6f2-4e50-82f4-2b9687deaa14" Revision="1" Stencil="System.MyShapes" StencilVersion="1.0"/>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2d0ec6f4-3d74-4898-a25c-e2cd29156f33" Revision="1" Stencil="System.MyShapes" StencilVersion="1.0"/>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68a6efa7-0759-454d-829d-0dcf3dd35ea4" Revision="1" Stencil="System.MyShapes" StencilVersion="1.0"/>
</Control>
</file>

<file path=customXml/item323.xml><?xml version="1.0" encoding="utf-8"?>
<Control xmlns="http://schemas.microsoft.com/VisualStudio/2011/storyboarding/control">
  <Id Name="0eb6adba-f44f-478a-accc-2bc808ff9e71" Revision="1" Stencil="System.MyShapes" StencilVersion="1.0"/>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68a6efa7-0759-454d-829d-0dcf3dd35ea4" Revision="1" Stencil="System.MyShapes" StencilVersion="1.0"/>
</Control>
</file>

<file path=customXml/item328.xml><?xml version="1.0" encoding="utf-8"?>
<Control xmlns="http://schemas.microsoft.com/VisualStudio/2011/storyboarding/control">
  <Id Name="126ea32c-c6f2-4e50-82f4-2b9687deaa14" Revision="1" Stencil="System.MyShapes" StencilVersion="1.0"/>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f942614c-ea29-48b0-a0bf-39a188daa13c" Revision="1" Stencil="System.MyShapes" StencilVersion="1.0"/>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2d0ec6f4-3d74-4898-a25c-e2cd29156f33" Revision="1" Stencil="System.MyShapes" StencilVersion="1.0"/>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2d0ec6f4-3d74-4898-a25c-e2cd29156f33" Revision="1" Stencil="System.MyShapes" StencilVersion="1.0"/>
</Control>
</file>

<file path=customXml/item346.xml><?xml version="1.0" encoding="utf-8"?>
<Control xmlns="http://schemas.microsoft.com/VisualStudio/2011/storyboarding/control">
  <Id Name="126ea32c-c6f2-4e50-82f4-2b9687deaa14" Revision="1" Stencil="System.MyShapes" StencilVersion="1.0"/>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f942614c-ea29-48b0-a0bf-39a188daa13c" Revision="1" Stencil="System.MyShapes" StencilVersion="1.0"/>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68a6efa7-0759-454d-829d-0dcf3dd35ea4" Revision="1" Stencil="System.MyShapes" StencilVersion="1.0"/>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2d0ec6f4-3d74-4898-a25c-e2cd29156f33" Revision="1" Stencil="System.MyShapes" StencilVersion="1.0"/>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68a6efa7-0759-454d-829d-0dcf3dd35ea4" Revision="1" Stencil="System.MyShapes" StencilVersion="1.0"/>
</Control>
</file>

<file path=customXml/item359.xml><?xml version="1.0" encoding="utf-8"?>
<Control xmlns="http://schemas.microsoft.com/VisualStudio/2011/storyboarding/control">
  <Id Name="f942614c-ea29-48b0-a0bf-39a188daa13c" Revision="1" Stencil="System.MyShapes" StencilVersion="1.0"/>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68a6efa7-0759-454d-829d-0dcf3dd35ea4" Revision="1" Stencil="System.MyShapes" StencilVersion="1.0"/>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68a6efa7-0759-454d-829d-0dcf3dd35ea4" Revision="1" Stencil="System.MyShapes" StencilVersion="1.0"/>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68a6efa7-0759-454d-829d-0dcf3dd35ea4" Revision="1" Stencil="System.MyShapes" StencilVersion="1.0"/>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2d0ec6f4-3d74-4898-a25c-e2cd29156f33" Revision="1" Stencil="System.MyShapes" StencilVersion="1.0"/>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126ea32c-c6f2-4e50-82f4-2b9687deaa14" Revision="1" Stencil="System.MyShapes" StencilVersion="1.0"/>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5d1b3dce-16e1-4d33-a649-35b231ab4c99" Revision="1" Stencil="System.MyShapes" StencilVersion="1.0"/>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2d0ec6f4-3d74-4898-a25c-e2cd29156f33" Revision="1" Stencil="System.MyShapes" StencilVersion="1.0"/>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68a6efa7-0759-454d-829d-0dcf3dd35ea4" Revision="1" Stencil="System.MyShapes" StencilVersion="1.0"/>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5d1b3dce-16e1-4d33-a649-35b231ab4c99" Revision="1" Stencil="System.MyShapes" StencilVersion="1.0"/>
</Control>
</file>

<file path=customXml/item396.xml><?xml version="1.0" encoding="utf-8"?>
<Control xmlns="http://schemas.microsoft.com/VisualStudio/2011/storyboarding/control">
  <Id Name="2d0ec6f4-3d74-4898-a25c-e2cd29156f33" Revision="1" Stencil="System.MyShapes" StencilVersion="1.0"/>
</Control>
</file>

<file path=customXml/item397.xml><?xml version="1.0" encoding="utf-8"?>
<Control xmlns="http://schemas.microsoft.com/VisualStudio/2011/storyboarding/control">
  <Id Name="68a6efa7-0759-454d-829d-0dcf3dd35ea4" Revision="1" Stencil="System.MyShapes" StencilVersion="1.0"/>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2d0ec6f4-3d74-4898-a25c-e2cd29156f33" Revision="1" Stencil="System.MyShapes" StencilVersion="1.0"/>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126ea32c-c6f2-4e50-82f4-2b9687deaa14" Revision="1" Stencil="System.MyShapes" StencilVersion="1.0"/>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126ea32c-c6f2-4e50-82f4-2b9687deaa14" Revision="1" Stencil="System.MyShapes" StencilVersion="1.0"/>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3982616a-27fa-40bd-bad5-0141cab90ed9" Revision="1" Stencil="System.MyShapes" StencilVersion="1.0"/>
</Control>
</file>

<file path=customXml/item411.xml><?xml version="1.0" encoding="utf-8"?>
<Control xmlns="http://schemas.microsoft.com/VisualStudio/2011/storyboarding/control">
  <Id Name="68a6efa7-0759-454d-829d-0dcf3dd35ea4" Revision="1" Stencil="System.MyShapes" StencilVersion="1.0"/>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Calendar" Revision="1" Stencil="System.Storyboarding.Common" StencilVersion="0.1"/>
</Control>
</file>

<file path=customXml/item419.xml><?xml version="1.0" encoding="utf-8"?>
<Control xmlns="http://schemas.microsoft.com/VisualStudio/2011/storyboarding/control">
  <Id Name="68a6efa7-0759-454d-829d-0dcf3dd35ea4" Revision="1" Stencil="System.MyShapes" StencilVersion="1.0"/>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126ea32c-c6f2-4e50-82f4-2b9687deaa14" Revision="1" Stencil="System.MyShapes" StencilVersion="1.0"/>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2d0ec6f4-3d74-4898-a25c-e2cd29156f33" Revision="1" Stencil="System.MyShapes" StencilVersion="1.0"/>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126ea32c-c6f2-4e50-82f4-2b9687deaa14" Revision="1" Stencil="System.MyShapes" StencilVersion="1.0"/>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2d0ec6f4-3d74-4898-a25c-e2cd29156f33" Revision="1" Stencil="System.MyShapes" StencilVersion="1.0"/>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2d0ec6f4-3d74-4898-a25c-e2cd29156f33" Revision="1" Stencil="System.MyShapes" StencilVersion="1.0"/>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68a6efa7-0759-454d-829d-0dcf3dd35ea4" Revision="1" Stencil="System.MyShapes" StencilVersion="1.0"/>
</Control>
</file>

<file path=customXml/item443.xml><?xml version="1.0" encoding="utf-8"?>
<Control xmlns="http://schemas.microsoft.com/VisualStudio/2011/storyboarding/control">
  <Id Name="68a6efa7-0759-454d-829d-0dcf3dd35ea4"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126ea32c-c6f2-4e50-82f4-2b9687deaa14" Revision="1" Stencil="System.MyShapes" StencilVersion="1.0"/>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68a6efa7-0759-454d-829d-0dcf3dd35ea4" Revision="1" Stencil="System.MyShapes" StencilVersion="1.0"/>
</Control>
</file>

<file path=customXml/item452.xml><?xml version="1.0" encoding="utf-8"?>
<Control xmlns="http://schemas.microsoft.com/VisualStudio/2011/storyboarding/control">
  <Id Name="2d0ec6f4-3d74-4898-a25c-e2cd29156f33" Revision="1" Stencil="System.MyShapes" StencilVersion="1.0"/>
</Control>
</file>

<file path=customXml/item453.xml><?xml version="1.0" encoding="utf-8"?>
<Control xmlns="http://schemas.microsoft.com/VisualStudio/2011/storyboarding/control">
  <Id Name="68a6efa7-0759-454d-829d-0dcf3dd35ea4" Revision="1" Stencil="System.MyShapes" StencilVersion="1.0"/>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2d0ec6f4-3d74-4898-a25c-e2cd29156f33" Revision="1" Stencil="System.MyShapes" StencilVersion="1.0"/>
</Control>
</file>

<file path=customXml/item457.xml><?xml version="1.0" encoding="utf-8"?>
<Control xmlns="http://schemas.microsoft.com/VisualStudio/2011/storyboarding/control">
  <Id Name="26215876-6989-4482-a047-662b9a79ecf7" Revision="1" Stencil="System.MyShapes" StencilVersion="1.0"/>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68a6efa7-0759-454d-829d-0dcf3dd35ea4"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2d0ec6f4-3d74-4898-a25c-e2cd29156f33" Revision="1" Stencil="System.MyShapes" StencilVersion="1.0"/>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68a6efa7-0759-454d-829d-0dcf3dd35ea4" Revision="1" Stencil="System.MyShapes" StencilVersion="1.0"/>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d5e82da4-47fc-4565-9e00-c6e9eb545c72" Revision="1" Stencil="System.MyShapes" StencilVersion="1.0"/>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26215876-6989-4482-a047-662b9a79ecf7" Revision="1" Stencil="System.MyShapes" StencilVersion="1.0"/>
</Control>
</file>

<file path=customXml/item486.xml><?xml version="1.0" encoding="utf-8"?>
<Control xmlns="http://schemas.microsoft.com/VisualStudio/2011/storyboarding/control">
  <Id Name="68a6efa7-0759-454d-829d-0dcf3dd35ea4" Revision="1" Stencil="System.MyShapes" StencilVersion="1.0"/>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126ea32c-c6f2-4e50-82f4-2b9687deaa14" Revision="1" Stencil="System.MyShapes" StencilVersion="1.0"/>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68a6efa7-0759-454d-829d-0dcf3dd35ea4" Revision="1" Stencil="System.MyShapes" StencilVersion="1.0"/>
</Control>
</file>

<file path=customXml/item493.xml><?xml version="1.0" encoding="utf-8"?>
<Control xmlns="http://schemas.microsoft.com/VisualStudio/2011/storyboarding/control">
  <Id Name="126ea32c-c6f2-4e50-82f4-2b9687deaa14" Revision="1" Stencil="System.MyShapes" StencilVersion="1.0"/>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2d0ec6f4-3d74-4898-a25c-e2cd29156f33" Revision="1" Stencil="System.MyShapes" StencilVersion="1.0"/>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2d0ec6f4-3d74-4898-a25c-e2cd29156f33" Revision="1" Stencil="System.MyShapes" StencilVersion="1.0"/>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2d0ec6f4-3d74-4898-a25c-e2cd29156f33" Revision="1" Stencil="System.MyShapes" StencilVersion="1.0"/>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2d0ec6f4-3d74-4898-a25c-e2cd29156f33" Revision="1" Stencil="System.MyShapes" StencilVersion="1.0"/>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68a6efa7-0759-454d-829d-0dcf3dd35ea4" Revision="1" Stencil="System.MyShapes" StencilVersion="1.0"/>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2d0ec6f4-3d74-4898-a25c-e2cd29156f33" Revision="1" Stencil="System.MyShapes" StencilVersion="1.0"/>
</Control>
</file>

<file path=customXml/item550.xml><?xml version="1.0" encoding="utf-8"?>
<Control xmlns="http://schemas.microsoft.com/VisualStudio/2011/storyboarding/control">
  <Id Name="68a6efa7-0759-454d-829d-0dcf3dd35ea4" Revision="1" Stencil="System.MyShapes" StencilVersion="1.0"/>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68a6efa7-0759-454d-829d-0dcf3dd35ea4" Revision="1" Stencil="System.MyShapes" StencilVersion="1.0"/>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126ea32c-c6f2-4e50-82f4-2b9687deaa14" Revision="1" Stencil="System.MyShapes" StencilVersion="1.0"/>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68a6efa7-0759-454d-829d-0dcf3dd35ea4" Revision="1" Stencil="System.MyShapes" StencilVersion="1.0"/>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5d1b3dce-16e1-4d33-a649-35b231ab4c99" Revision="1" Stencil="System.MyShapes" StencilVersion="1.0"/>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68a6efa7-0759-454d-829d-0dcf3dd35ea4"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2d0ec6f4-3d74-4898-a25c-e2cd29156f33" Revision="1" Stencil="System.MyShapes" StencilVersion="1.0"/>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68a6efa7-0759-454d-829d-0dcf3dd35ea4"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2d0ec6f4-3d74-4898-a25c-e2cd29156f33" Revision="1" Stencil="System.MyShapes" StencilVersion="1.0"/>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2d0ec6f4-3d74-4898-a25c-e2cd29156f33" Revision="1" Stencil="System.MyShapes" StencilVersion="1.0"/>
</Control>
</file>

<file path=customXml/item597.xml><?xml version="1.0" encoding="utf-8"?>
<Control xmlns="http://schemas.microsoft.com/VisualStudio/2011/storyboarding/control">
  <Id Name="126ea32c-c6f2-4e50-82f4-2b9687deaa14" Revision="1" Stencil="System.MyShapes" StencilVersion="1.0"/>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2d0ec6f4-3d74-4898-a25c-e2cd29156f33" Revision="1" Stencil="System.MyShapes" StencilVersion="1.0"/>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68a6efa7-0759-454d-829d-0dcf3dd35ea4" Revision="1" Stencil="System.MyShapes" StencilVersion="1.0"/>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2d0ec6f4-3d74-4898-a25c-e2cd29156f33" Revision="1" Stencil="System.MyShapes" StencilVersion="1.0"/>
</Control>
</file>

<file path=customXml/item605.xml><?xml version="1.0" encoding="utf-8"?>
<Control xmlns="http://schemas.microsoft.com/VisualStudio/2011/storyboarding/control">
  <Id Name="126ea32c-c6f2-4e50-82f4-2b9687deaa14" Revision="1" Stencil="System.MyShapes" StencilVersion="1.0"/>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68a6efa7-0759-454d-829d-0dcf3dd35ea4" Revision="1" Stencil="System.MyShapes" StencilVersion="1.0"/>
</Control>
</file>

<file path=customXml/item609.xml><?xml version="1.0" encoding="utf-8"?>
<Control xmlns="http://schemas.microsoft.com/VisualStudio/2011/storyboarding/control">
  <Id Name="2d0ec6f4-3d74-4898-a25c-e2cd29156f33" Revision="1" Stencil="System.MyShapes" StencilVersion="1.0"/>
</Control>
</file>

<file path=customXml/item61.xml><?xml version="1.0" encoding="utf-8"?>
<Control xmlns="http://schemas.microsoft.com/VisualStudio/2011/storyboarding/control">
  <Id Name="System.Storyboarding.Backgrounds.WebBrowser" Revision="1" Stencil="System.Storyboarding.Backgrounds"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68a6efa7-0759-454d-829d-0dcf3dd35ea4" Revision="1" Stencil="System.MyShapes" StencilVersion="1.0"/>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2d0ec6f4-3d74-4898-a25c-e2cd29156f33" Revision="1" Stencil="System.MyShapes" StencilVersion="1.0"/>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5d1b3dce-16e1-4d33-a649-35b231ab4c99" Revision="1" Stencil="System.MyShapes" StencilVersion="1.0"/>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68a6efa7-0759-454d-829d-0dcf3dd35ea4" Revision="1" Stencil="System.MyShapes" StencilVersion="1.0"/>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f942614c-ea29-48b0-a0bf-39a188daa13c" Revision="1" Stencil="System.MyShapes" StencilVersion="1.0"/>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68a6efa7-0759-454d-829d-0dcf3dd35ea4" Revision="1" Stencil="System.MyShapes" StencilVersion="1.0"/>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126ea32c-c6f2-4e50-82f4-2b9687deaa14" Revision="1" Stencil="System.MyShapes" StencilVersion="1.0"/>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2d0ec6f4-3d74-4898-a25c-e2cd29156f33" Revision="1" Stencil="System.MyShapes" StencilVersion="1.0"/>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126ea32c-c6f2-4e50-82f4-2b9687deaa14" Revision="1" Stencil="System.MyShapes" StencilVersion="1.0"/>
</Control>
</file>

<file path=customXml/item646.xml><?xml version="1.0" encoding="utf-8"?>
<Control xmlns="http://schemas.microsoft.com/VisualStudio/2011/storyboarding/control">
  <Id Name="f942614c-ea29-48b0-a0bf-39a188daa13c" Revision="1" Stencil="System.MyShapes" StencilVersion="1.0"/>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2d0ec6f4-3d74-4898-a25c-e2cd29156f33" Revision="1" Stencil="System.MyShapes" StencilVersion="1.0"/>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2d0ec6f4-3d74-4898-a25c-e2cd29156f33" Revision="1" Stencil="System.MyShapes" StencilVersion="1.0"/>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68a6efa7-0759-454d-829d-0dcf3dd35ea4" Revision="1" Stencil="System.MyShapes" StencilVersion="1.0"/>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68a6efa7-0759-454d-829d-0dcf3dd35ea4" Revision="1" Stencil="System.MyShapes" StencilVersion="1.0"/>
</Control>
</file>

<file path=customXml/item668.xml><?xml version="1.0" encoding="utf-8"?>
<Control xmlns="http://schemas.microsoft.com/VisualStudio/2011/storyboarding/control">
  <Id Name="2d0ec6f4-3d74-4898-a25c-e2cd29156f33" Revision="1" Stencil="System.MyShapes" StencilVersion="1.0"/>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68a6efa7-0759-454d-829d-0dcf3dd35ea4" Revision="1" Stencil="System.MyShapes" StencilVersion="1.0"/>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126ea32c-c6f2-4e50-82f4-2b9687deaa14" Revision="1" Stencil="System.MyShapes" StencilVersion="1.0"/>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0eb6adba-f44f-478a-accc-2bc808ff9e71" Revision="1" Stencil="System.MyShapes" StencilVersion="1.0"/>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68a6efa7-0759-454d-829d-0dcf3dd35ea4" Revision="1" Stencil="System.MyShapes" StencilVersion="1.0"/>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2d0ec6f4-3d74-4898-a25c-e2cd29156f33" Revision="1" Stencil="System.MyShapes" StencilVersion="1.0"/>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68a6efa7-0759-454d-829d-0dcf3dd35ea4" Revision="1" Stencil="System.MyShapes" StencilVersion="1.0"/>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2d0ec6f4-3d74-4898-a25c-e2cd29156f33" Revision="1" Stencil="System.MyShapes" StencilVersion="1.0"/>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68a6efa7-0759-454d-829d-0dcf3dd35ea4" Revision="1" Stencil="System.MyShapes" StencilVersion="1.0"/>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68a6efa7-0759-454d-829d-0dcf3dd35ea4" Revision="1" Stencil="System.MyShapes" StencilVersion="1.0"/>
</Control>
</file>

<file path=customXml/item70.xml><?xml version="1.0" encoding="utf-8"?>
<Control xmlns="http://schemas.microsoft.com/VisualStudio/2011/storyboarding/control">
  <Id Name="f942614c-ea29-48b0-a0bf-39a188daa13c" Revision="1" Stencil="System.MyShapes" StencilVersion="1.0"/>
</Control>
</file>

<file path=customXml/item700.xml><?xml version="1.0" encoding="utf-8"?>
<Control xmlns="http://schemas.microsoft.com/VisualStudio/2011/storyboarding/control">
  <Id Name="68a6efa7-0759-454d-829d-0dcf3dd35ea4" Revision="1" Stencil="System.MyShapes" StencilVersion="1.0"/>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2d0ec6f4-3d74-4898-a25c-e2cd29156f33" Revision="1" Stencil="System.MyShapes" StencilVersion="1.0"/>
</Control>
</file>

<file path=customXml/item703.xml><?xml version="1.0" encoding="utf-8"?>
<Control xmlns="http://schemas.microsoft.com/VisualStudio/2011/storyboarding/control">
  <Id Name="68a6efa7-0759-454d-829d-0dcf3dd35ea4" Revision="1" Stencil="System.MyShapes" StencilVersion="1.0"/>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2d0ec6f4-3d74-4898-a25c-e2cd29156f33" Revision="1" Stencil="System.MyShapes" StencilVersion="1.0"/>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f942614c-ea29-48b0-a0bf-39a188daa13c" Revision="1" Stencil="System.MyShapes" StencilVersion="1.0"/>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68a6efa7-0759-454d-829d-0dcf3dd35ea4" Revision="1" Stencil="System.MyShapes" StencilVersion="1.0"/>
</Control>
</file>

<file path=customXml/item727.xml><?xml version="1.0" encoding="utf-8"?>
<Control xmlns="http://schemas.microsoft.com/VisualStudio/2011/storyboarding/control">
  <Id Name="0eb6adba-f44f-478a-accc-2bc808ff9e71" Revision="1" Stencil="System.MyShapes" StencilVersion="1.0"/>
</Control>
</file>

<file path=customXml/item728.xml><?xml version="1.0" encoding="utf-8"?>
<Control xmlns="http://schemas.microsoft.com/VisualStudio/2011/storyboarding/control">
  <Id Name="68a6efa7-0759-454d-829d-0dcf3dd35ea4" Revision="1" Stencil="System.MyShapes" StencilVersion="1.0"/>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2d0ec6f4-3d74-4898-a25c-e2cd29156f33" Revision="1" Stencil="System.MyShapes" StencilVersion="1.0"/>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f942614c-ea29-48b0-a0bf-39a188daa13c" Revision="1" Stencil="System.MyShapes" StencilVersion="1.0"/>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68a6efa7-0759-454d-829d-0dcf3dd35ea4" Revision="1" Stencil="System.MyShapes" StencilVersion="1.0"/>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19c56bb1-b2fd-4f21-af48-79b3e509800c" Revision="1" Stencil="System.MyShapes" StencilVersion="1.0"/>
</Control>
</file>

<file path=customXml/item745.xml><?xml version="1.0" encoding="utf-8"?>
<Control xmlns="http://schemas.microsoft.com/VisualStudio/2011/storyboarding/control">
  <Id Name="2d0ec6f4-3d74-4898-a25c-e2cd29156f33" Revision="1" Stencil="System.MyShapes" StencilVersion="1.0"/>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2d0ec6f4-3d74-4898-a25c-e2cd29156f33" Revision="1" Stencil="System.MyShapes" StencilVersion="1.0"/>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2d0ec6f4-3d74-4898-a25c-e2cd29156f33" Revision="1" Stencil="System.MyShapes" StencilVersion="1.0"/>
</Control>
</file>

<file path=customXml/item762.xml><?xml version="1.0" encoding="utf-8"?>
<Control xmlns="http://schemas.microsoft.com/VisualStudio/2011/storyboarding/control">
  <Id Name="26215876-6989-4482-a047-662b9a79ecf7" Revision="1" Stencil="System.MyShapes" StencilVersion="1.0"/>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126ea32c-c6f2-4e50-82f4-2b9687deaa14" Revision="1" Stencil="System.MyShapes" StencilVersion="1.0"/>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2d0ec6f4-3d74-4898-a25c-e2cd29156f33" Revision="1" Stencil="System.MyShapes" StencilVersion="1.0"/>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f942614c-ea29-48b0-a0bf-39a188daa13c" Revision="1" Stencil="System.MyShapes" StencilVersion="1.0"/>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126ea32c-c6f2-4e50-82f4-2b9687deaa14" Revision="1" Stencil="System.MyShapes" StencilVersion="1.0"/>
</Control>
</file>

<file path=customXml/item776.xml><?xml version="1.0" encoding="utf-8"?>
<Control xmlns="http://schemas.microsoft.com/VisualStudio/2011/storyboarding/control">
  <Id Name="68a6efa7-0759-454d-829d-0dcf3dd35ea4" Revision="1" Stencil="System.MyShapes" StencilVersion="1.0"/>
</Control>
</file>

<file path=customXml/item777.xml><?xml version="1.0" encoding="utf-8"?>
<Control xmlns="http://schemas.microsoft.com/VisualStudio/2011/storyboarding/control">
  <Id Name="5d1b3dce-16e1-4d33-a649-35b231ab4c99" Revision="1" Stencil="System.MyShapes" StencilVersion="1.0"/>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5d1b3dce-16e1-4d33-a649-35b231ab4c99" Revision="1" Stencil="System.MyShapes" StencilVersion="1.0"/>
</Control>
</file>

<file path=customXml/item786.xml><?xml version="1.0" encoding="utf-8"?>
<Control xmlns="http://schemas.microsoft.com/VisualStudio/2011/storyboarding/control">
  <Id Name="2d0ec6f4-3d74-4898-a25c-e2cd29156f33" Revision="1" Stencil="System.MyShapes" StencilVersion="1.0"/>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126ea32c-c6f2-4e50-82f4-2b9687deaa14" Revision="1" Stencil="System.MyShapes" StencilVersion="1.0"/>
</Control>
</file>

<file path=customXml/item789.xml><?xml version="1.0" encoding="utf-8"?>
<Control xmlns="http://schemas.microsoft.com/VisualStudio/2011/storyboarding/control">
  <Id Name="2d0ec6f4-3d74-4898-a25c-e2cd29156f33" Revision="1" Stencil="System.MyShapes" StencilVersion="1.0"/>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5d1b3dce-16e1-4d33-a649-35b231ab4c99" Revision="1" Stencil="System.MyShapes" StencilVersion="1.0"/>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68a6efa7-0759-454d-829d-0dcf3dd35ea4" Revision="1" Stencil="System.MyShapes" StencilVersion="1.0"/>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68a6efa7-0759-454d-829d-0dcf3dd35ea4" Revision="1" Stencil="System.MyShapes" StencilVersion="1.0"/>
</Control>
</file>

<file path=customXml/item800.xml><?xml version="1.0" encoding="utf-8"?>
<Control xmlns="http://schemas.microsoft.com/VisualStudio/2011/storyboarding/control">
  <Id Name="68a6efa7-0759-454d-829d-0dcf3dd35ea4" Revision="1" Stencil="System.MyShapes" StencilVersion="1.0"/>
</Control>
</file>

<file path=customXml/item801.xml><?xml version="1.0" encoding="utf-8"?>
<Control xmlns="http://schemas.microsoft.com/VisualStudio/2011/storyboarding/control">
  <Id Name="f942614c-ea29-48b0-a0bf-39a188daa13c" Revision="1" Stencil="System.MyShapes" StencilVersion="1.0"/>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126ea32c-c6f2-4e50-82f4-2b9687deaa14" Revision="1" Stencil="System.MyShapes" StencilVersion="1.0"/>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f942614c-ea29-48b0-a0bf-39a188daa13c" Revision="1" Stencil="System.MyShapes" StencilVersion="1.0"/>
</Control>
</file>

<file path=customXml/item814.xml><?xml version="1.0" encoding="utf-8"?>
<Control xmlns="http://schemas.microsoft.com/VisualStudio/2011/storyboarding/control">
  <Id Name="3ee1eca6-89c0-43ce-ba58-ed47ec4ec8bf" Revision="1" Stencil="System.MyShapes" StencilVersion="1.0"/>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68a6efa7-0759-454d-829d-0dcf3dd35ea4" Revision="1" Stencil="System.MyShapes" StencilVersion="1.0"/>
</Control>
</file>

<file path=customXml/item819.xml><?xml version="1.0" encoding="utf-8"?>
<Control xmlns="http://schemas.microsoft.com/VisualStudio/2011/storyboarding/control">
  <Id Name="2d0ec6f4-3d74-4898-a25c-e2cd29156f33"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f942614c-ea29-48b0-a0bf-39a188daa13c" Revision="1" Stencil="System.MyShapes" StencilVersion="1.0"/>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2d0ec6f4-3d74-4898-a25c-e2cd29156f33" Revision="1" Stencil="System.MyShapes" StencilVersion="1.0"/>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68a6efa7-0759-454d-829d-0dcf3dd35ea4" Revision="1" Stencil="System.MyShapes" StencilVersion="1.0"/>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68a6efa7-0759-454d-829d-0dcf3dd35ea4" Revision="1" Stencil="System.MyShapes" StencilVersion="1.0"/>
</Control>
</file>

<file path=customXml/item840.xml><?xml version="1.0" encoding="utf-8"?>
<Control xmlns="http://schemas.microsoft.com/VisualStudio/2011/storyboarding/control">
  <Id Name="68a6efa7-0759-454d-829d-0dcf3dd35ea4" Revision="1" Stencil="System.MyShapes" StencilVersion="1.0"/>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2d0ec6f4-3d74-4898-a25c-e2cd29156f33" Revision="1" Stencil="System.MyShapes" StencilVersion="1.0"/>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0eb6adba-f44f-478a-accc-2bc808ff9e71" Revision="1" Stencil="System.MyShapes" StencilVersion="1.0"/>
</Control>
</file>

<file path=customXml/item849.xml><?xml version="1.0" encoding="utf-8"?>
<Control xmlns="http://schemas.microsoft.com/VisualStudio/2011/storyboarding/control">
  <Id Name="68a6efa7-0759-454d-829d-0dcf3dd35ea4" Revision="1" Stencil="System.MyShapes" StencilVersion="1.0"/>
</Control>
</file>

<file path=customXml/item85.xml><?xml version="1.0" encoding="utf-8"?>
<Control xmlns="http://schemas.microsoft.com/VisualStudio/2011/storyboarding/control">
  <Id Name="2d0ec6f4-3d74-4898-a25c-e2cd29156f33" Revision="1" Stencil="System.MyShapes" StencilVersion="1.0"/>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26215876-6989-4482-a047-662b9a79ecf7" Revision="1" Stencil="System.MyShapes" StencilVersion="1.0"/>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5d1b3dce-16e1-4d33-a649-35b231ab4c99" Revision="1" Stencil="System.MyShapes" StencilVersion="1.0"/>
</Control>
</file>

<file path=customXml/item87.xml><?xml version="1.0" encoding="utf-8"?>
<Control xmlns="http://schemas.microsoft.com/VisualStudio/2011/storyboarding/control">
  <Id Name="126ea32c-c6f2-4e50-82f4-2b9687deaa14" Revision="1" Stencil="System.MyShapes" StencilVersion="1.0"/>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f942614c-ea29-48b0-a0bf-39a188daa13c" Revision="1" Stencil="System.MyShapes" StencilVersion="1.0"/>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2d0ec6f4-3d74-4898-a25c-e2cd29156f33" Revision="1" Stencil="System.MyShapes" StencilVersion="1.0"/>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68a6efa7-0759-454d-829d-0dcf3dd35ea4" Revision="1" Stencil="System.MyShapes" StencilVersion="1.0"/>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2d0ec6f4-3d74-4898-a25c-e2cd29156f33" Revision="1" Stencil="System.MyShapes" StencilVersion="1.0"/>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126ea32c-c6f2-4e50-82f4-2b9687deaa14" Revision="1" Stencil="System.MyShapes" StencilVersion="1.0"/>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68a6efa7-0759-454d-829d-0dcf3dd35ea4" Revision="1" Stencil="System.MyShapes" StencilVersion="1.0"/>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126ea32c-c6f2-4e50-82f4-2b9687deaa14" Revision="1" Stencil="System.MyShapes" StencilVersion="1.0"/>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f942614c-ea29-48b0-a0bf-39a188daa13c" Revision="1" Stencil="System.MyShapes" StencilVersion="1.0"/>
</Control>
</file>

<file path=customXml/item893.xml><?xml version="1.0" encoding="utf-8"?>
<Control xmlns="http://schemas.microsoft.com/VisualStudio/2011/storyboarding/control">
  <Id Name="68a6efa7-0759-454d-829d-0dcf3dd35ea4" Revision="1" Stencil="System.MyShapes" StencilVersion="1.0"/>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f942614c-ea29-48b0-a0bf-39a188daa13c" Revision="1" Stencil="System.MyShapes" StencilVersion="1.0"/>
</Control>
</file>

<file path=customXml/item900.xml><?xml version="1.0" encoding="utf-8"?>
<Control xmlns="http://schemas.microsoft.com/VisualStudio/2011/storyboarding/control">
  <Id Name="f942614c-ea29-48b0-a0bf-39a188daa13c" Revision="1" Stencil="System.MyShapes" StencilVersion="1.0"/>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5d1b3dce-16e1-4d33-a649-35b231ab4c99" Revision="1" Stencil="System.MyShapes" StencilVersion="1.0"/>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f942614c-ea29-48b0-a0bf-39a188daa13c"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2d0ec6f4-3d74-4898-a25c-e2cd29156f33" Revision="1" Stencil="System.MyShapes" StencilVersion="1.0"/>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2d0ec6f4-3d74-4898-a25c-e2cd29156f33" Revision="1" Stencil="System.MyShapes" StencilVersion="1.0"/>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68a6efa7-0759-454d-829d-0dcf3dd35ea4" Revision="1" Stencil="System.MyShapes" StencilVersion="1.0"/>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f942614c-ea29-48b0-a0bf-39a188daa13c" Revision="1" Stencil="System.MyShapes" StencilVersion="1.0"/>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f942614c-ea29-48b0-a0bf-39a188daa13c" Revision="1" Stencil="System.MyShapes" StencilVersion="1.0"/>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Backgrounds.WebBrowser" Revision="1" Stencil="System.Storyboarding.Backgrounds"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68a6efa7-0759-454d-829d-0dcf3dd35ea4" Revision="1" Stencil="System.MyShapes" StencilVersion="1.0"/>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2d0ec6f4-3d74-4898-a25c-e2cd29156f33" Revision="1" Stencil="System.MyShapes" StencilVersion="1.0"/>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68a6efa7-0759-454d-829d-0dcf3dd35ea4" Revision="1" Stencil="System.MyShapes" StencilVersion="1.0"/>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2d0ec6f4-3d74-4898-a25c-e2cd29156f33" Revision="1" Stencil="System.MyShapes" StencilVersion="1.0"/>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68a6efa7-0759-454d-829d-0dcf3dd35ea4" Revision="1" Stencil="System.MyShapes" StencilVersion="1.0"/>
</Control>
</file>

<file path=customXml/item952.xml><?xml version="1.0" encoding="utf-8"?>
<Control xmlns="http://schemas.microsoft.com/VisualStudio/2011/storyboarding/control">
  <Id Name="68a6efa7-0759-454d-829d-0dcf3dd35ea4" Revision="1" Stencil="System.MyShapes" StencilVersion="1.0"/>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5d1b3dce-16e1-4d33-a649-35b231ab4c99" Revision="1" Stencil="System.MyShapes" StencilVersion="1.0"/>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68a6efa7-0759-454d-829d-0dcf3dd35ea4" Revision="1" Stencil="System.MyShapes" StencilVersion="1.0"/>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68a6efa7-0759-454d-829d-0dcf3dd35ea4" Revision="1" Stencil="System.MyShapes" StencilVersion="1.0"/>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126ea32c-c6f2-4e50-82f4-2b9687deaa14" Revision="1" Stencil="System.MyShapes" StencilVersion="1.0"/>
</Control>
</file>

<file path=customXml/item963.xml><?xml version="1.0" encoding="utf-8"?>
<Control xmlns="http://schemas.microsoft.com/VisualStudio/2011/storyboarding/control">
  <Id Name="2d0ec6f4-3d74-4898-a25c-e2cd29156f33" Revision="1" Stencil="System.MyShapes" StencilVersion="1.0"/>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5d1b3dce-16e1-4d33-a649-35b231ab4c99" Revision="1" Stencil="System.MyShapes" StencilVersion="1.0"/>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0eb6adba-f44f-478a-accc-2bc808ff9e71" Revision="1" Stencil="System.MyShapes" StencilVersion="1.0"/>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f942614c-ea29-48b0-a0bf-39a188daa13c" Revision="1" Stencil="System.MyShapes" StencilVersion="1.0"/>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2d0ec6f4-3d74-4898-a25c-e2cd29156f33" Revision="1" Stencil="System.MyShapes" StencilVersion="1.0"/>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2d0ec6f4-3d74-4898-a25c-e2cd29156f33" Revision="1" Stencil="System.MyShapes" StencilVersion="1.0"/>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5d1b3dce-16e1-4d33-a649-35b231ab4c99" Revision="1" Stencil="System.MyShapes" StencilVersion="1.0"/>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5d1b3dce-16e1-4d33-a649-35b231ab4c99" Revision="1" Stencil="System.MyShapes" StencilVersion="1.0"/>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0.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00.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000.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1001.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1002.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003.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004.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1005.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006.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1007.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008.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009.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01.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010.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1011.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1012.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013.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014.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015.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016.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1017.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018.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019.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02.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020.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021.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022.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023.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024.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1025.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026.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027.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028.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029.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103.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1030.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031.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032.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033.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1034.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1035.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036.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037.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1038.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039.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04.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1040.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041.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1042.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1043.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044.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045.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1046.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1047.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1048.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1049.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105.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1050.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051.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052.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1053.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054.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055.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056.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057.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058.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059.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06.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060.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1061.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062.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063.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1064.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065.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066.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067.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1068.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069.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07.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1070.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1071.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072.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073.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1074.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075.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076.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077.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1078.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1079.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08.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1080.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1081.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082.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083.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084.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085.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086.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1087.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1088.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089.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09.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090.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091.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092.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093.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094.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095.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1096.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1097.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1098.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1099.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1.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10.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100.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101.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1102.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103.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104.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105.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1106.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107.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108.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109.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11.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110.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111.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1112.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113.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114.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1115.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116.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1117.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118.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119.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12.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120.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121.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122.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123.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124.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125.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1126.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127.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1128.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1129.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13.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1130.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1131.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132.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1133.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1134.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1135.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136.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137.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138.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1139.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114.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140.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141.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142.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143.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1144.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145.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146.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147.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1148.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1149.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15.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150.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151.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1152.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153.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1154.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155.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1156.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157.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1158.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159.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116.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160.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161.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162.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1163.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1164.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165.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1166.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167.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168.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169.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117.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170.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1171.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172.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1173.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174.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1175.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176.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177.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178.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1179.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118.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1180.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181.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1182.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1183.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184.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185.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186.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1187.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188.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1189.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19.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1190.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191.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192.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1193.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194.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195.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1196.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197.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1198.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1199.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2.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20.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200.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1201.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202.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203.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204.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205.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206.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207.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208.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209.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21.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210.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1211.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212.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1213.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214.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215.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216.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217.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218.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219.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22.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1220.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1221.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222.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1223.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224.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1225.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1226.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227.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1228.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1229.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23.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1230.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231.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1232.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1233.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1234.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1235.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236.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237.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1238.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239.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24.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1240.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241.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1242.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243.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244.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1245.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246.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247.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248.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249.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25.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250.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251.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252.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1253.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254.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255.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256.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257.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258.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259.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26.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260.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261.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262.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1263.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264.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265.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266.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1267.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268.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1269.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127.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270.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1271.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272.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273.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1274.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275.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276.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277.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278.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1279.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128.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280.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1281.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1282.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1283.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1284.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285.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286.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287.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1288.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289.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29.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290.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1291.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1292.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1293.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294.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1295.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1296.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297.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298.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1299.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3.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130.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300.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301.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302.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303.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304.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1305.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306.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307.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308.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309.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31.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310.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311.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312.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313.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1314.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315.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316.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317.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318.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1319.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32.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320.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321.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322.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323.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324.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325.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326.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327.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1328.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1329.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133.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330.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1331.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332.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1333.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334.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1335.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336.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337.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1338.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1339.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34.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1340.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341.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1342.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343.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1344.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1345.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346.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347.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348.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1349.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35.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350.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351.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352.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1353.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354.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1355.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1356.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1357.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1358.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359.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36.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360.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361.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1362.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363.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1364.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365.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1366.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1367.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1368.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1369.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137.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1370.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371.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372.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373.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374.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1375.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376.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377.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378.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379.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38.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380.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381.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382.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1383.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384.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1385.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1386.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1387.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388.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389.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39.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390.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391.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392.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1393.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394.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1395.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1396.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1397.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1398.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1399.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14.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40.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1400.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1401.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1402.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1403.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1404.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1405.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1406.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407.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408.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1409.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141.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1410.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411.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412.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1413.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1414.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415.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1416.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1417.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418.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1419.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142.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1420.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421.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422.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1423.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1424.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425.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1426.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427.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1428.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429.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43.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430.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431.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432.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1433.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434.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1435.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1436.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437.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1438.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1439.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144.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440.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441.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1442.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443.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1444.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1445.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145.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46.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47.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148.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49.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15.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50.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51.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152.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153.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54.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155.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56.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157.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158.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59.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16.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60.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61.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62.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63.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64.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165.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66.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67.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168.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69.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7.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70.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71.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172.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173.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174.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175.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76.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177.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78.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79.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8.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80.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81.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82.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83.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184.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85.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86.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187.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188.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89.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1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90.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91.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92.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93.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94.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195.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196.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97.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98.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99.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2.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20.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200.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201.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202.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203.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204.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205.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206.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207.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208.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209.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21.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210.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211.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212.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213.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214.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215.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216.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217.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218.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219.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22.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220.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221.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222.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223.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224.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225.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226.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227.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228.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229.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23.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230.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231.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232.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233.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234.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235.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236.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237.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238.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239.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24.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240.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241.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242.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243.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244.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245.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246.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247.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248.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249.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25.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250.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251.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252.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253.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254.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255.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256.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257.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258.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259.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26.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260.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261.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262.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263.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264.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265.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266.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267.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268.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269.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27.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270.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271.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272.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273.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274.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275.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276.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277.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278.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279.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28.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280.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281.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282.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283.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284.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285.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286.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287.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288.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289.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29.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290.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291.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292.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293.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294.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295.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296.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297.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298.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299.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3.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30.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300.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301.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302.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303.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304.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305.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306.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307.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308.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309.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31.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310.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311.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312.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313.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314.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315.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316.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317.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318.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319.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32.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320.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321.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322.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323.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324.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325.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326.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327.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328.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329.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33.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330.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331.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332.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333.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334.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335.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336.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337.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338.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339.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34.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340.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341.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342.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343.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344.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345.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346.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347.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348.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349.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35.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350.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351.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352.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353.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354.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355.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356.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357.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358.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359.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36.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360.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361.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362.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363.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364.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365.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366.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367.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368.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369.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37.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370.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371.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372.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373.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374.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375.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376.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377.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378.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379.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38.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380.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381.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382.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383.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384.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385.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386.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387.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388.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389.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39.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390.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391.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392.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393.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394.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395.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396.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397.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398.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399.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4.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40.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400.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401.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402.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403.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404.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405.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406.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407.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40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409.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41.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410.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411.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412.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413.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414.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415.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416.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417.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418.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419.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42.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420.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421.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422.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423.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424.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425.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426.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427.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428.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429.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43.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430.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431.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432.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433.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434.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435.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436.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437.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438.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439.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44.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440.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441.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442.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443.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444.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445.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446.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447.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448.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449.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45.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450.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451.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452.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453.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454.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455.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456.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457.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458.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459.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46.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460.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461.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462.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463.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464.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465.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466.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467.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468.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469.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47.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470.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471.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472.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473.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474.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475.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476.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477.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478.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479.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48.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480.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481.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482.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483.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484.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485.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486.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487.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488.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489.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49.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490.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491.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492.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493.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494.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495.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496.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497.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498.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499.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5.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50.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500.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501.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502.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503.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504.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505.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506.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507.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508.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509.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51.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510.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511.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512.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513.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514.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515.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516.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517.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518.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519.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52.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520.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521.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522.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523.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524.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525.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526.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527.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528.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529.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53.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530.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531.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532.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533.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534.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535.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536.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537.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538.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539.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54.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540.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541.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542.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543.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544.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545.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546.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547.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548.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549.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55.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550.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551.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552.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553.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554.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555.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556.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557.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558.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559.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56.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560.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561.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562.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563.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564.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565.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566.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567.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568.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569.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57.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570.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571.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572.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573.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574.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575.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576.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577.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578.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579.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58.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580.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581.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582.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583.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584.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585.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586.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587.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588.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589.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59.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590.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591.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592.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593.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594.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595.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596.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597.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598.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599.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6.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60.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600.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601.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602.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603.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604.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605.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606.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607.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608.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609.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61.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610.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611.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612.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613.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614.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615.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616.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617.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618.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619.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62.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620.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621.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622.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623.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624.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625.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626.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627.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628.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629.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63.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630.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631.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632.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633.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634.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635.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636.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637.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638.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639.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64.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640.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641.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642.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643.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644.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645.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646.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647.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648.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649.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65.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650.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651.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652.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653.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654.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655.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656.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657.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658.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659.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66.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660.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661.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662.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663.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664.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665.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666.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667.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668.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669.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67.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670.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671.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672.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673.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674.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675.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676.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677.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678.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679.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68.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680.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681.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682.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683.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684.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685.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686.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687.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688.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689.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69.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690.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691.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692.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693.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694.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695.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696.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697.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698.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699.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7.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70.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700.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701.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702.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703.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704.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705.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706.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707.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708.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709.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71.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710.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711.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712.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713.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714.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715.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716.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717.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718.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719.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72.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720.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721.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722.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723.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724.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725.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726.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727.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728.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729.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73.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730.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731.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732.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733.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734.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735.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736.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737.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738.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739.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74.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740.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741.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742.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743.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744.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745.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746.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747.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748.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749.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75.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750.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751.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752.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753.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754.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755.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756.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757.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758.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759.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76.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760.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761.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762.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763.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764.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765.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766.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767.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768.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769.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77.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770.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771.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772.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773.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774.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775.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776.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777.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778.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779.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78.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780.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781.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782.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783.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784.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785.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786.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787.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788.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789.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79.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790.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791.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792.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793.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794.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795.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796.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797.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798.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799.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8.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80.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800.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801.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802.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803.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804.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805.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806.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807.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808.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809.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81.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810.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811.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812.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813.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814.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815.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816.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817.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818.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819.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82.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820.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821.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822.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823.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824.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825.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826.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827.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828.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829.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83.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830.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831.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832.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833.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834.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835.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836.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837.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838.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839.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84.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840.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841.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842.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843.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844.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845.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846.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847.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848.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849.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85.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850.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851.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852.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853.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854.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855.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856.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857.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858.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859.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86.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860.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861.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862.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863.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864.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865.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866.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867.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868.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869.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87.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870.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871.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872.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873.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874.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875.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876.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877.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878.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879.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88.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880.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881.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882.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883.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884.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885.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886.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887.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888.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889.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89.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890.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891.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892.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893.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894.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895.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896.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897.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898.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899.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9.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90.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900.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901.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902.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903.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904.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905.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906.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907.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908.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909.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91.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910.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911.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912.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913.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914.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915.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916.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917.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918.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919.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92.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920.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921.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922.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923.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924.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925.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926.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927.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928.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929.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93.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930.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931.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932.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933.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934.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935.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936.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937.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938.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939.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94.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940.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941.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942.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943.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944.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945.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946.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947.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948.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949.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95.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950.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951.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952.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953.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954.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955.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956.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957.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958.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959.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96.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960.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961.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962.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963.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964.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965.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966.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967.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968.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969.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97.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970.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971.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972.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973.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974.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975.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976.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977.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978.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979.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98.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980.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981.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982.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983.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984.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985.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986.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987.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988.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989.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99.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990.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991.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992.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993.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994.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995.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996.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997.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998.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999.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11402</TotalTime>
  <Words>4616</Words>
  <Application>Microsoft Office PowerPoint</Application>
  <PresentationFormat>Panorámica</PresentationFormat>
  <Paragraphs>1058</Paragraphs>
  <Slides>43</Slides>
  <Notes>39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391</cp:revision>
  <dcterms:created xsi:type="dcterms:W3CDTF">2019-06-19T22:59:13Z</dcterms:created>
  <dcterms:modified xsi:type="dcterms:W3CDTF">2019-09-19T03:53:29Z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